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62" r:id="rId4"/>
    <p:sldId id="263" r:id="rId5"/>
    <p:sldId id="258" r:id="rId6"/>
    <p:sldId id="261" r:id="rId7"/>
    <p:sldId id="259" r:id="rId8"/>
    <p:sldId id="260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56E17E-C056-4866-8023-EEB8813B65E2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D2D1158C-97D5-465D-AABC-9A00EC370554}">
      <dgm:prSet phldrT="[文字]" custT="1"/>
      <dgm:spPr/>
      <dgm:t>
        <a:bodyPr/>
        <a:lstStyle/>
        <a:p>
          <a:r>
            <a:rPr lang="zh-TW" altLang="en-US" sz="2000" dirty="0">
              <a:solidFill>
                <a:schemeClr val="tx1"/>
              </a:solidFill>
            </a:rPr>
            <a:t>教室</a:t>
          </a:r>
        </a:p>
      </dgm:t>
    </dgm:pt>
    <dgm:pt modelId="{601E3995-F286-4EFC-A60A-09C840C3766A}" type="parTrans" cxnId="{B2A15202-1E0C-4869-A6FA-7196AF39B515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F7D3834A-F596-49E5-99AD-777FC3479301}" type="sibTrans" cxnId="{B2A15202-1E0C-4869-A6FA-7196AF39B515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4A121BBC-3E02-462D-93DC-ABB43F0E73EA}">
      <dgm:prSet phldrT="[文字]" custT="1"/>
      <dgm:spPr/>
      <dgm:t>
        <a:bodyPr/>
        <a:lstStyle/>
        <a:p>
          <a:r>
            <a:rPr lang="zh-TW" altLang="en-US" sz="2000" dirty="0">
              <a:solidFill>
                <a:schemeClr val="tx1"/>
              </a:solidFill>
            </a:rPr>
            <a:t>中午測量體溫</a:t>
          </a:r>
          <a:r>
            <a:rPr lang="en-US" altLang="zh-TW" sz="2000" dirty="0">
              <a:solidFill>
                <a:schemeClr val="tx1"/>
              </a:solidFill>
            </a:rPr>
            <a:t>(</a:t>
          </a:r>
          <a:r>
            <a:rPr lang="zh-TW" altLang="en-US" sz="2000" dirty="0">
              <a:solidFill>
                <a:schemeClr val="tx1"/>
              </a:solidFill>
            </a:rPr>
            <a:t>發回額溫槍</a:t>
          </a:r>
          <a:r>
            <a:rPr lang="en-US" altLang="zh-TW" sz="2000" dirty="0">
              <a:solidFill>
                <a:schemeClr val="tx1"/>
              </a:solidFill>
            </a:rPr>
            <a:t>)</a:t>
          </a:r>
          <a:r>
            <a:rPr lang="zh-TW" altLang="en-US" sz="2000" dirty="0">
              <a:solidFill>
                <a:schemeClr val="tx1"/>
              </a:solidFill>
            </a:rPr>
            <a:t>，填寫評估單</a:t>
          </a:r>
        </a:p>
      </dgm:t>
    </dgm:pt>
    <dgm:pt modelId="{5E2BFC58-C34A-4A36-9C13-1010F4922E93}" type="parTrans" cxnId="{71A3EF2B-3754-4512-B15C-90BAC43B9E37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7229A302-AC99-4005-92EC-907F4D7DC348}" type="sibTrans" cxnId="{71A3EF2B-3754-4512-B15C-90BAC43B9E37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31E600AF-1C60-4AA9-BAA6-45F4693B3D51}">
      <dgm:prSet phldrT="[文字]" custT="1"/>
      <dgm:spPr/>
      <dgm:t>
        <a:bodyPr/>
        <a:lstStyle/>
        <a:p>
          <a:r>
            <a:rPr lang="zh-TW" altLang="en-US" sz="2000" dirty="0">
              <a:solidFill>
                <a:srgbClr val="FF0000"/>
              </a:solidFill>
            </a:rPr>
            <a:t>健保卡、黃卡</a:t>
          </a:r>
        </a:p>
      </dgm:t>
    </dgm:pt>
    <dgm:pt modelId="{4468B2CD-B20C-4E2B-BD18-657973B27007}" type="parTrans" cxnId="{6F1ED0EC-69FD-483B-AEC4-359C450E32F8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747A6584-5E70-41CB-9F5B-217BDDBA07DE}" type="sibTrans" cxnId="{6F1ED0EC-69FD-483B-AEC4-359C450E32F8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D528B3F6-EFED-4C08-BC71-4DABA77D2CF9}">
      <dgm:prSet phldrT="[文字]" custT="1"/>
      <dgm:spPr/>
      <dgm:t>
        <a:bodyPr/>
        <a:lstStyle/>
        <a:p>
          <a:r>
            <a:rPr lang="zh-TW" altLang="en-US" sz="2000">
              <a:solidFill>
                <a:schemeClr val="tx1"/>
              </a:solidFill>
            </a:rPr>
            <a:t>小禮堂</a:t>
          </a:r>
          <a:endParaRPr lang="zh-TW" altLang="en-US" sz="2000" dirty="0">
            <a:solidFill>
              <a:schemeClr val="tx1"/>
            </a:solidFill>
          </a:endParaRPr>
        </a:p>
      </dgm:t>
    </dgm:pt>
    <dgm:pt modelId="{81512414-2427-4AE8-8972-E5ABD33E539F}" type="parTrans" cxnId="{8FF3E11E-C4CE-4618-AE32-DD6F9B6010CC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36B6AF22-6213-4A46-8539-4B972A5107D9}" type="sibTrans" cxnId="{8FF3E11E-C4CE-4618-AE32-DD6F9B6010CC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41019A57-D582-48DB-853D-B88ED93A0771}">
      <dgm:prSet phldrT="[文字]" custT="1"/>
      <dgm:spPr/>
      <dgm:t>
        <a:bodyPr/>
        <a:lstStyle/>
        <a:p>
          <a:r>
            <a:rPr lang="zh-TW" altLang="en-US" sz="2000">
              <a:solidFill>
                <a:schemeClr val="tx1"/>
              </a:solidFill>
            </a:rPr>
            <a:t>醫師評估</a:t>
          </a:r>
          <a:endParaRPr lang="zh-TW" altLang="en-US" sz="2000" dirty="0">
            <a:solidFill>
              <a:schemeClr val="tx1"/>
            </a:solidFill>
          </a:endParaRPr>
        </a:p>
      </dgm:t>
    </dgm:pt>
    <dgm:pt modelId="{37F941D0-E0A9-49AF-921C-83E8C2366EB1}" type="parTrans" cxnId="{BDA40476-0030-4780-A8FF-555AE721F98F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855D53A6-E946-4681-974A-6E9AE80BE75C}" type="sibTrans" cxnId="{BDA40476-0030-4780-A8FF-555AE721F98F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BB676FEA-4528-460C-A6BE-DC41CB493644}">
      <dgm:prSet phldrT="[文字]" custT="1"/>
      <dgm:spPr/>
      <dgm:t>
        <a:bodyPr/>
        <a:lstStyle/>
        <a:p>
          <a:r>
            <a:rPr lang="zh-TW" altLang="en-US" sz="2000">
              <a:solidFill>
                <a:schemeClr val="tx1"/>
              </a:solidFill>
            </a:rPr>
            <a:t>施打疫苗</a:t>
          </a:r>
          <a:endParaRPr lang="zh-TW" altLang="en-US" sz="2000" dirty="0">
            <a:solidFill>
              <a:schemeClr val="tx1"/>
            </a:solidFill>
          </a:endParaRPr>
        </a:p>
      </dgm:t>
    </dgm:pt>
    <dgm:pt modelId="{9242E29C-80D4-49E9-BACE-91DFBB855352}" type="parTrans" cxnId="{5635F15F-3927-4A4E-9C9F-CD3B54E66E3D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401BB98E-8AD7-46EF-B372-BB26CA605D94}" type="sibTrans" cxnId="{5635F15F-3927-4A4E-9C9F-CD3B54E66E3D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A055F851-C1D4-40A9-8813-89FD79AA91C4}">
      <dgm:prSet phldrT="[文字]" custT="1"/>
      <dgm:spPr/>
      <dgm:t>
        <a:bodyPr/>
        <a:lstStyle/>
        <a:p>
          <a:r>
            <a:rPr lang="zh-TW" altLang="en-US" sz="2000">
              <a:solidFill>
                <a:schemeClr val="tx1"/>
              </a:solidFill>
            </a:rPr>
            <a:t>教室</a:t>
          </a:r>
          <a:endParaRPr lang="zh-TW" altLang="en-US" sz="2000" dirty="0">
            <a:solidFill>
              <a:schemeClr val="tx1"/>
            </a:solidFill>
          </a:endParaRPr>
        </a:p>
      </dgm:t>
    </dgm:pt>
    <dgm:pt modelId="{D058876C-2C27-4167-BC20-9B73DDB8D686}" type="parTrans" cxnId="{F39715B5-A4B8-4BD6-A9B9-6BB56A8EA5BE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B0F98A51-1422-49CD-9CAD-CC392BDFABF2}" type="sibTrans" cxnId="{F39715B5-A4B8-4BD6-A9B9-6BB56A8EA5BE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734E85A9-6D1A-4248-B772-44C8E8BCFA7A}">
      <dgm:prSet phldrT="[文字]" custT="1"/>
      <dgm:spPr/>
      <dgm:t>
        <a:bodyPr/>
        <a:lstStyle/>
        <a:p>
          <a:r>
            <a:rPr lang="zh-TW" altLang="en-US" sz="2000">
              <a:solidFill>
                <a:schemeClr val="tx1"/>
              </a:solidFill>
            </a:rPr>
            <a:t>回教室觀察</a:t>
          </a:r>
          <a:r>
            <a:rPr lang="en-US" altLang="zh-TW" sz="2000">
              <a:solidFill>
                <a:schemeClr val="tx1"/>
              </a:solidFill>
            </a:rPr>
            <a:t>15</a:t>
          </a:r>
          <a:r>
            <a:rPr lang="zh-TW" altLang="en-US" sz="2000">
              <a:solidFill>
                <a:schemeClr val="tx1"/>
              </a:solidFill>
            </a:rPr>
            <a:t>分鐘</a:t>
          </a:r>
          <a:endParaRPr lang="zh-TW" altLang="en-US" sz="2000" dirty="0">
            <a:solidFill>
              <a:schemeClr val="tx1"/>
            </a:solidFill>
          </a:endParaRPr>
        </a:p>
      </dgm:t>
    </dgm:pt>
    <dgm:pt modelId="{5159E4DC-4BD7-4F2E-AC7B-772DD20C943B}" type="parTrans" cxnId="{8F1C0E99-7BEB-41F4-B002-1A4F343990CE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812FCC3C-6114-4D96-BAF2-D328ABD9E298}" type="sibTrans" cxnId="{8F1C0E99-7BEB-41F4-B002-1A4F343990CE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99898C8F-CA1E-46BD-8490-46F058048979}">
      <dgm:prSet phldrT="[文字]" custT="1"/>
      <dgm:spPr/>
      <dgm:t>
        <a:bodyPr/>
        <a:lstStyle/>
        <a:p>
          <a:r>
            <a:rPr lang="zh-TW" altLang="en-US" sz="2000">
              <a:solidFill>
                <a:schemeClr val="tx1"/>
              </a:solidFill>
            </a:rPr>
            <a:t>感覺不適，帶書包至小禮堂</a:t>
          </a:r>
          <a:endParaRPr lang="zh-TW" altLang="en-US" sz="2000" dirty="0">
            <a:solidFill>
              <a:schemeClr val="tx1"/>
            </a:solidFill>
          </a:endParaRPr>
        </a:p>
      </dgm:t>
    </dgm:pt>
    <dgm:pt modelId="{5FE8DF73-2400-47EB-8DD9-4D46FBFE1A65}" type="parTrans" cxnId="{AD39E893-711C-4759-B0A7-55B38F07497D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E2C968F1-9ED1-492C-8476-E5677BC2783E}" type="sibTrans" cxnId="{AD39E893-711C-4759-B0A7-55B38F07497D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AA1E659E-A09D-4248-8A5D-2A76540F172D}">
      <dgm:prSet phldrT="[文字]" custT="1"/>
      <dgm:spPr/>
      <dgm:t>
        <a:bodyPr/>
        <a:lstStyle/>
        <a:p>
          <a:r>
            <a:rPr lang="zh-TW" altLang="en-US" sz="2000">
              <a:solidFill>
                <a:schemeClr val="tx1"/>
              </a:solidFill>
            </a:rPr>
            <a:t>觀察</a:t>
          </a:r>
          <a:r>
            <a:rPr lang="en-US" altLang="zh-TW" sz="2000">
              <a:solidFill>
                <a:schemeClr val="tx1"/>
              </a:solidFill>
            </a:rPr>
            <a:t>15</a:t>
          </a:r>
          <a:r>
            <a:rPr lang="zh-TW" altLang="en-US" sz="2000">
              <a:solidFill>
                <a:schemeClr val="tx1"/>
              </a:solidFill>
            </a:rPr>
            <a:t>分鐘</a:t>
          </a:r>
          <a:endParaRPr lang="zh-TW" altLang="en-US" sz="2000" dirty="0">
            <a:solidFill>
              <a:schemeClr val="tx1"/>
            </a:solidFill>
          </a:endParaRPr>
        </a:p>
      </dgm:t>
    </dgm:pt>
    <dgm:pt modelId="{A61D7595-8167-4B5A-99A0-0D9E0AD0E818}" type="parTrans" cxnId="{1EE94D67-2674-42AB-A964-C135767935F9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2065E7EA-FFB8-4801-8809-36D94228C542}" type="sibTrans" cxnId="{1EE94D67-2674-42AB-A964-C135767935F9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83342DF5-575C-43DD-B1A4-E2780EE0378D}" type="pres">
      <dgm:prSet presAssocID="{8B56E17E-C056-4866-8023-EEB8813B65E2}" presName="linearFlow" presStyleCnt="0">
        <dgm:presLayoutVars>
          <dgm:dir/>
          <dgm:animLvl val="lvl"/>
          <dgm:resizeHandles val="exact"/>
        </dgm:presLayoutVars>
      </dgm:prSet>
      <dgm:spPr/>
    </dgm:pt>
    <dgm:pt modelId="{608F4472-765F-458F-9DAA-1973AEA4B882}" type="pres">
      <dgm:prSet presAssocID="{D2D1158C-97D5-465D-AABC-9A00EC370554}" presName="composite" presStyleCnt="0"/>
      <dgm:spPr/>
    </dgm:pt>
    <dgm:pt modelId="{40213838-4215-418D-8C47-313B03EC54C3}" type="pres">
      <dgm:prSet presAssocID="{D2D1158C-97D5-465D-AABC-9A00EC370554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A15FF119-03A9-4985-80F2-BA630CF1B8FC}" type="pres">
      <dgm:prSet presAssocID="{D2D1158C-97D5-465D-AABC-9A00EC370554}" presName="descendantText" presStyleLbl="alignAcc1" presStyleIdx="0" presStyleCnt="3">
        <dgm:presLayoutVars>
          <dgm:bulletEnabled val="1"/>
        </dgm:presLayoutVars>
      </dgm:prSet>
      <dgm:spPr/>
    </dgm:pt>
    <dgm:pt modelId="{47E9446F-364C-4EA4-9B46-E6007D908A6D}" type="pres">
      <dgm:prSet presAssocID="{F7D3834A-F596-49E5-99AD-777FC3479301}" presName="sp" presStyleCnt="0"/>
      <dgm:spPr/>
    </dgm:pt>
    <dgm:pt modelId="{952B1943-F267-4463-8CD8-DC2CDCA5FC28}" type="pres">
      <dgm:prSet presAssocID="{D528B3F6-EFED-4C08-BC71-4DABA77D2CF9}" presName="composite" presStyleCnt="0"/>
      <dgm:spPr/>
    </dgm:pt>
    <dgm:pt modelId="{4ADA78C2-879F-4D78-B8EF-D226A155E8CF}" type="pres">
      <dgm:prSet presAssocID="{D528B3F6-EFED-4C08-BC71-4DABA77D2CF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A73EA8DF-B415-4B82-A91D-05AC0EECCA33}" type="pres">
      <dgm:prSet presAssocID="{D528B3F6-EFED-4C08-BC71-4DABA77D2CF9}" presName="descendantText" presStyleLbl="alignAcc1" presStyleIdx="1" presStyleCnt="3" custScaleY="121625">
        <dgm:presLayoutVars>
          <dgm:bulletEnabled val="1"/>
        </dgm:presLayoutVars>
      </dgm:prSet>
      <dgm:spPr/>
    </dgm:pt>
    <dgm:pt modelId="{75215225-22DC-40EB-A693-FE63F5DD09CA}" type="pres">
      <dgm:prSet presAssocID="{36B6AF22-6213-4A46-8539-4B972A5107D9}" presName="sp" presStyleCnt="0"/>
      <dgm:spPr/>
    </dgm:pt>
    <dgm:pt modelId="{A8E140A0-247E-4205-BF8F-657DDB20AF37}" type="pres">
      <dgm:prSet presAssocID="{A055F851-C1D4-40A9-8813-89FD79AA91C4}" presName="composite" presStyleCnt="0"/>
      <dgm:spPr/>
    </dgm:pt>
    <dgm:pt modelId="{C6AA8906-90CF-4890-82E5-37133501F0CC}" type="pres">
      <dgm:prSet presAssocID="{A055F851-C1D4-40A9-8813-89FD79AA91C4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0D02F69A-F7D9-4A65-B05C-F83C7FE285B1}" type="pres">
      <dgm:prSet presAssocID="{A055F851-C1D4-40A9-8813-89FD79AA91C4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B2A15202-1E0C-4869-A6FA-7196AF39B515}" srcId="{8B56E17E-C056-4866-8023-EEB8813B65E2}" destId="{D2D1158C-97D5-465D-AABC-9A00EC370554}" srcOrd="0" destOrd="0" parTransId="{601E3995-F286-4EFC-A60A-09C840C3766A}" sibTransId="{F7D3834A-F596-49E5-99AD-777FC3479301}"/>
    <dgm:cxn modelId="{8FF3E11E-C4CE-4618-AE32-DD6F9B6010CC}" srcId="{8B56E17E-C056-4866-8023-EEB8813B65E2}" destId="{D528B3F6-EFED-4C08-BC71-4DABA77D2CF9}" srcOrd="1" destOrd="0" parTransId="{81512414-2427-4AE8-8972-E5ABD33E539F}" sibTransId="{36B6AF22-6213-4A46-8539-4B972A5107D9}"/>
    <dgm:cxn modelId="{71A3EF2B-3754-4512-B15C-90BAC43B9E37}" srcId="{D2D1158C-97D5-465D-AABC-9A00EC370554}" destId="{4A121BBC-3E02-462D-93DC-ABB43F0E73EA}" srcOrd="0" destOrd="0" parTransId="{5E2BFC58-C34A-4A36-9C13-1010F4922E93}" sibTransId="{7229A302-AC99-4005-92EC-907F4D7DC348}"/>
    <dgm:cxn modelId="{2BD6EF5C-94CA-4833-9960-F5E78D79313B}" type="presOf" srcId="{AA1E659E-A09D-4248-8A5D-2A76540F172D}" destId="{A73EA8DF-B415-4B82-A91D-05AC0EECCA33}" srcOrd="0" destOrd="2" presId="urn:microsoft.com/office/officeart/2005/8/layout/chevron2"/>
    <dgm:cxn modelId="{5635F15F-3927-4A4E-9C9F-CD3B54E66E3D}" srcId="{D528B3F6-EFED-4C08-BC71-4DABA77D2CF9}" destId="{BB676FEA-4528-460C-A6BE-DC41CB493644}" srcOrd="1" destOrd="0" parTransId="{9242E29C-80D4-49E9-BACE-91DFBB855352}" sibTransId="{401BB98E-8AD7-46EF-B372-BB26CA605D94}"/>
    <dgm:cxn modelId="{1EE94D67-2674-42AB-A964-C135767935F9}" srcId="{D528B3F6-EFED-4C08-BC71-4DABA77D2CF9}" destId="{AA1E659E-A09D-4248-8A5D-2A76540F172D}" srcOrd="2" destOrd="0" parTransId="{A61D7595-8167-4B5A-99A0-0D9E0AD0E818}" sibTransId="{2065E7EA-FFB8-4801-8809-36D94228C542}"/>
    <dgm:cxn modelId="{8478186D-C184-417F-A2EA-580639891C61}" type="presOf" srcId="{41019A57-D582-48DB-853D-B88ED93A0771}" destId="{A73EA8DF-B415-4B82-A91D-05AC0EECCA33}" srcOrd="0" destOrd="0" presId="urn:microsoft.com/office/officeart/2005/8/layout/chevron2"/>
    <dgm:cxn modelId="{E4D4CB4D-3D0A-41B9-9E2C-098C169A4F16}" type="presOf" srcId="{D528B3F6-EFED-4C08-BC71-4DABA77D2CF9}" destId="{4ADA78C2-879F-4D78-B8EF-D226A155E8CF}" srcOrd="0" destOrd="0" presId="urn:microsoft.com/office/officeart/2005/8/layout/chevron2"/>
    <dgm:cxn modelId="{21CD2852-C842-4798-8EB7-EC998EA57F00}" type="presOf" srcId="{8B56E17E-C056-4866-8023-EEB8813B65E2}" destId="{83342DF5-575C-43DD-B1A4-E2780EE0378D}" srcOrd="0" destOrd="0" presId="urn:microsoft.com/office/officeart/2005/8/layout/chevron2"/>
    <dgm:cxn modelId="{BDA40476-0030-4780-A8FF-555AE721F98F}" srcId="{D528B3F6-EFED-4C08-BC71-4DABA77D2CF9}" destId="{41019A57-D582-48DB-853D-B88ED93A0771}" srcOrd="0" destOrd="0" parTransId="{37F941D0-E0A9-49AF-921C-83E8C2366EB1}" sibTransId="{855D53A6-E946-4681-974A-6E9AE80BE75C}"/>
    <dgm:cxn modelId="{28B0E35A-2376-4952-A566-BE9F32D8A273}" type="presOf" srcId="{BB676FEA-4528-460C-A6BE-DC41CB493644}" destId="{A73EA8DF-B415-4B82-A91D-05AC0EECCA33}" srcOrd="0" destOrd="1" presId="urn:microsoft.com/office/officeart/2005/8/layout/chevron2"/>
    <dgm:cxn modelId="{F6D6578A-F239-4B0B-9142-1B2717B81B08}" type="presOf" srcId="{A055F851-C1D4-40A9-8813-89FD79AA91C4}" destId="{C6AA8906-90CF-4890-82E5-37133501F0CC}" srcOrd="0" destOrd="0" presId="urn:microsoft.com/office/officeart/2005/8/layout/chevron2"/>
    <dgm:cxn modelId="{AD39E893-711C-4759-B0A7-55B38F07497D}" srcId="{A055F851-C1D4-40A9-8813-89FD79AA91C4}" destId="{99898C8F-CA1E-46BD-8490-46F058048979}" srcOrd="1" destOrd="0" parTransId="{5FE8DF73-2400-47EB-8DD9-4D46FBFE1A65}" sibTransId="{E2C968F1-9ED1-492C-8476-E5677BC2783E}"/>
    <dgm:cxn modelId="{8F1C0E99-7BEB-41F4-B002-1A4F343990CE}" srcId="{A055F851-C1D4-40A9-8813-89FD79AA91C4}" destId="{734E85A9-6D1A-4248-B772-44C8E8BCFA7A}" srcOrd="0" destOrd="0" parTransId="{5159E4DC-4BD7-4F2E-AC7B-772DD20C943B}" sibTransId="{812FCC3C-6114-4D96-BAF2-D328ABD9E298}"/>
    <dgm:cxn modelId="{F39715B5-A4B8-4BD6-A9B9-6BB56A8EA5BE}" srcId="{8B56E17E-C056-4866-8023-EEB8813B65E2}" destId="{A055F851-C1D4-40A9-8813-89FD79AA91C4}" srcOrd="2" destOrd="0" parTransId="{D058876C-2C27-4167-BC20-9B73DDB8D686}" sibTransId="{B0F98A51-1422-49CD-9CAD-CC392BDFABF2}"/>
    <dgm:cxn modelId="{1192A5C4-1A6B-404E-8936-C4C38334F0B5}" type="presOf" srcId="{D2D1158C-97D5-465D-AABC-9A00EC370554}" destId="{40213838-4215-418D-8C47-313B03EC54C3}" srcOrd="0" destOrd="0" presId="urn:microsoft.com/office/officeart/2005/8/layout/chevron2"/>
    <dgm:cxn modelId="{1D70ACD2-93A6-4C61-AC3B-F6B49BFE681E}" type="presOf" srcId="{734E85A9-6D1A-4248-B772-44C8E8BCFA7A}" destId="{0D02F69A-F7D9-4A65-B05C-F83C7FE285B1}" srcOrd="0" destOrd="0" presId="urn:microsoft.com/office/officeart/2005/8/layout/chevron2"/>
    <dgm:cxn modelId="{422870DB-C519-45A5-8C3B-5FC69B2C7C63}" type="presOf" srcId="{4A121BBC-3E02-462D-93DC-ABB43F0E73EA}" destId="{A15FF119-03A9-4985-80F2-BA630CF1B8FC}" srcOrd="0" destOrd="0" presId="urn:microsoft.com/office/officeart/2005/8/layout/chevron2"/>
    <dgm:cxn modelId="{6F1ED0EC-69FD-483B-AEC4-359C450E32F8}" srcId="{D2D1158C-97D5-465D-AABC-9A00EC370554}" destId="{31E600AF-1C60-4AA9-BAA6-45F4693B3D51}" srcOrd="1" destOrd="0" parTransId="{4468B2CD-B20C-4E2B-BD18-657973B27007}" sibTransId="{747A6584-5E70-41CB-9F5B-217BDDBA07DE}"/>
    <dgm:cxn modelId="{3BB226EE-42D3-433A-87C7-10DEBB508422}" type="presOf" srcId="{31E600AF-1C60-4AA9-BAA6-45F4693B3D51}" destId="{A15FF119-03A9-4985-80F2-BA630CF1B8FC}" srcOrd="0" destOrd="1" presId="urn:microsoft.com/office/officeart/2005/8/layout/chevron2"/>
    <dgm:cxn modelId="{C5EACEF2-AE37-4ADC-9765-17A9C95576B9}" type="presOf" srcId="{99898C8F-CA1E-46BD-8490-46F058048979}" destId="{0D02F69A-F7D9-4A65-B05C-F83C7FE285B1}" srcOrd="0" destOrd="1" presId="urn:microsoft.com/office/officeart/2005/8/layout/chevron2"/>
    <dgm:cxn modelId="{D5A00018-2C76-461F-8619-5EA6A88FF49E}" type="presParOf" srcId="{83342DF5-575C-43DD-B1A4-E2780EE0378D}" destId="{608F4472-765F-458F-9DAA-1973AEA4B882}" srcOrd="0" destOrd="0" presId="urn:microsoft.com/office/officeart/2005/8/layout/chevron2"/>
    <dgm:cxn modelId="{D877E9F6-7AE8-415A-9046-1F0F1784D83C}" type="presParOf" srcId="{608F4472-765F-458F-9DAA-1973AEA4B882}" destId="{40213838-4215-418D-8C47-313B03EC54C3}" srcOrd="0" destOrd="0" presId="urn:microsoft.com/office/officeart/2005/8/layout/chevron2"/>
    <dgm:cxn modelId="{95073D7E-64DE-4DFA-A42B-F4BA07066A4E}" type="presParOf" srcId="{608F4472-765F-458F-9DAA-1973AEA4B882}" destId="{A15FF119-03A9-4985-80F2-BA630CF1B8FC}" srcOrd="1" destOrd="0" presId="urn:microsoft.com/office/officeart/2005/8/layout/chevron2"/>
    <dgm:cxn modelId="{4C8583AD-C84C-4838-B0BB-6A6D677A61E4}" type="presParOf" srcId="{83342DF5-575C-43DD-B1A4-E2780EE0378D}" destId="{47E9446F-364C-4EA4-9B46-E6007D908A6D}" srcOrd="1" destOrd="0" presId="urn:microsoft.com/office/officeart/2005/8/layout/chevron2"/>
    <dgm:cxn modelId="{970378F5-F147-4AA6-8F24-BA366930E94A}" type="presParOf" srcId="{83342DF5-575C-43DD-B1A4-E2780EE0378D}" destId="{952B1943-F267-4463-8CD8-DC2CDCA5FC28}" srcOrd="2" destOrd="0" presId="urn:microsoft.com/office/officeart/2005/8/layout/chevron2"/>
    <dgm:cxn modelId="{CA577BD5-EB85-48D3-9DB3-AEAF4879A55D}" type="presParOf" srcId="{952B1943-F267-4463-8CD8-DC2CDCA5FC28}" destId="{4ADA78C2-879F-4D78-B8EF-D226A155E8CF}" srcOrd="0" destOrd="0" presId="urn:microsoft.com/office/officeart/2005/8/layout/chevron2"/>
    <dgm:cxn modelId="{F3422FF9-48B5-40B4-BC00-7837767CC1A9}" type="presParOf" srcId="{952B1943-F267-4463-8CD8-DC2CDCA5FC28}" destId="{A73EA8DF-B415-4B82-A91D-05AC0EECCA33}" srcOrd="1" destOrd="0" presId="urn:microsoft.com/office/officeart/2005/8/layout/chevron2"/>
    <dgm:cxn modelId="{92EA3772-9701-42A3-8485-7D328BC66164}" type="presParOf" srcId="{83342DF5-575C-43DD-B1A4-E2780EE0378D}" destId="{75215225-22DC-40EB-A693-FE63F5DD09CA}" srcOrd="3" destOrd="0" presId="urn:microsoft.com/office/officeart/2005/8/layout/chevron2"/>
    <dgm:cxn modelId="{D0EEA8FB-D94B-4249-8603-447E1CE2828E}" type="presParOf" srcId="{83342DF5-575C-43DD-B1A4-E2780EE0378D}" destId="{A8E140A0-247E-4205-BF8F-657DDB20AF37}" srcOrd="4" destOrd="0" presId="urn:microsoft.com/office/officeart/2005/8/layout/chevron2"/>
    <dgm:cxn modelId="{3E257F18-5107-4AFE-9813-8AC5F1B3D0E8}" type="presParOf" srcId="{A8E140A0-247E-4205-BF8F-657DDB20AF37}" destId="{C6AA8906-90CF-4890-82E5-37133501F0CC}" srcOrd="0" destOrd="0" presId="urn:microsoft.com/office/officeart/2005/8/layout/chevron2"/>
    <dgm:cxn modelId="{5617B525-A983-454D-AAEB-A3EFAF4D5043}" type="presParOf" srcId="{A8E140A0-247E-4205-BF8F-657DDB20AF37}" destId="{0D02F69A-F7D9-4A65-B05C-F83C7FE285B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78120B-49A7-4392-A8D0-2239BF48E15D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772F8820-9094-450C-BF07-87AA5F00CD06}">
      <dgm:prSet phldrT="[文字]" custT="1"/>
      <dgm:spPr/>
      <dgm:t>
        <a:bodyPr/>
        <a:lstStyle/>
        <a:p>
          <a:r>
            <a:rPr lang="zh-TW" altLang="en-US" sz="2000" dirty="0">
              <a:solidFill>
                <a:schemeClr val="tx1"/>
              </a:solidFill>
            </a:rPr>
            <a:t>事前請假</a:t>
          </a:r>
        </a:p>
      </dgm:t>
    </dgm:pt>
    <dgm:pt modelId="{545FE5A5-10A3-45A3-885D-A27DB6195CFA}" type="parTrans" cxnId="{ECC496D2-A836-4A35-9319-9266886AC419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ECEC8DB8-6D1D-46A0-86F7-45B9FA591331}" type="sibTrans" cxnId="{ECC496D2-A836-4A35-9319-9266886AC419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32734AF9-17E6-46A3-B9E3-792755A25C39}">
      <dgm:prSet phldrT="[文字]" custT="1"/>
      <dgm:spPr/>
      <dgm:t>
        <a:bodyPr/>
        <a:lstStyle/>
        <a:p>
          <a:r>
            <a:rPr lang="zh-TW" altLang="en-US" sz="2000" dirty="0">
              <a:solidFill>
                <a:schemeClr val="tx1"/>
              </a:solidFill>
            </a:rPr>
            <a:t>填妥外出單，帶書包至學務處等候家長</a:t>
          </a:r>
        </a:p>
      </dgm:t>
    </dgm:pt>
    <dgm:pt modelId="{158A9F9A-3E36-47BB-8787-473AC00859AB}" type="parTrans" cxnId="{48745693-09F5-41FF-9EDE-62CCD6173CC2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9E3CA13B-EF3E-459D-B0F0-85DDCA16C3D9}" type="sibTrans" cxnId="{48745693-09F5-41FF-9EDE-62CCD6173CC2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0C9457F7-4A9F-4460-8135-67E86FAA3104}">
      <dgm:prSet phldrT="[文字]" custT="1"/>
      <dgm:spPr/>
      <dgm:t>
        <a:bodyPr/>
        <a:lstStyle/>
        <a:p>
          <a:r>
            <a:rPr lang="zh-TW" altLang="en-US" sz="2000" dirty="0">
              <a:solidFill>
                <a:schemeClr val="tx1"/>
              </a:solidFill>
            </a:rPr>
            <a:t>家長至警衛室，由警衛通知又慈</a:t>
          </a:r>
        </a:p>
      </dgm:t>
    </dgm:pt>
    <dgm:pt modelId="{CC0699C3-408B-490F-9062-762788F6C218}" type="parTrans" cxnId="{30AC892A-9C77-41A3-BF09-A612905FE8D6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33B460AE-E216-4B14-AEC4-83721047979F}" type="sibTrans" cxnId="{30AC892A-9C77-41A3-BF09-A612905FE8D6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80A4BCE4-3C7D-4F0F-91DF-088537EB1D97}">
      <dgm:prSet phldrT="[文字]" custT="1"/>
      <dgm:spPr/>
      <dgm:t>
        <a:bodyPr/>
        <a:lstStyle/>
        <a:p>
          <a:r>
            <a:rPr lang="zh-TW" altLang="en-US" sz="2000" dirty="0">
              <a:solidFill>
                <a:schemeClr val="tx1"/>
              </a:solidFill>
            </a:rPr>
            <a:t>評估觀察</a:t>
          </a:r>
        </a:p>
      </dgm:t>
    </dgm:pt>
    <dgm:pt modelId="{78D18659-1E58-4285-A018-1AD2F14E9EB2}" type="parTrans" cxnId="{B82C00C7-F8B9-40B1-B9F4-6E86B70634C7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1B79B525-4402-4AFD-B105-A582072F956E}" type="sibTrans" cxnId="{B82C00C7-F8B9-40B1-B9F4-6E86B70634C7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50DDA04C-4090-4EBD-BA78-341D99D211E1}">
      <dgm:prSet phldrT="[文字]" custT="1"/>
      <dgm:spPr/>
      <dgm:t>
        <a:bodyPr/>
        <a:lstStyle/>
        <a:p>
          <a:r>
            <a:rPr lang="zh-TW" altLang="en-US" sz="2000" dirty="0">
              <a:solidFill>
                <a:schemeClr val="tx1"/>
              </a:solidFill>
            </a:rPr>
            <a:t>帶書包至小禮堂，又慈通知家長</a:t>
          </a:r>
        </a:p>
      </dgm:t>
    </dgm:pt>
    <dgm:pt modelId="{FBB000A9-BB31-40D6-BA9C-B37D5B48F530}" type="parTrans" cxnId="{EDD66690-0293-4F29-8F1B-68747989FCFF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3C8C3FD5-ADCB-447D-B626-2A92C284120B}" type="sibTrans" cxnId="{EDD66690-0293-4F29-8F1B-68747989FCFF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CA60B3CF-1DB3-4E82-87A2-29D53A38AC9B}">
      <dgm:prSet phldrT="[文字]" custT="1"/>
      <dgm:spPr/>
      <dgm:t>
        <a:bodyPr/>
        <a:lstStyle/>
        <a:p>
          <a:r>
            <a:rPr lang="zh-TW" altLang="en-US" sz="2000" dirty="0">
              <a:solidFill>
                <a:schemeClr val="tx1"/>
              </a:solidFill>
            </a:rPr>
            <a:t>家長到校後警衛通知又慈，由小禮堂離開</a:t>
          </a:r>
          <a:r>
            <a:rPr lang="en-US" altLang="zh-TW" sz="2000" dirty="0">
              <a:solidFill>
                <a:schemeClr val="tx1"/>
              </a:solidFill>
            </a:rPr>
            <a:t>(</a:t>
          </a:r>
          <a:r>
            <a:rPr lang="zh-TW" altLang="en-US" sz="2000" dirty="0">
              <a:solidFill>
                <a:schemeClr val="tx1"/>
              </a:solidFill>
            </a:rPr>
            <a:t>或家長至小禮堂</a:t>
          </a:r>
          <a:r>
            <a:rPr lang="en-US" altLang="zh-TW" sz="2000" dirty="0">
              <a:solidFill>
                <a:schemeClr val="tx1"/>
              </a:solidFill>
            </a:rPr>
            <a:t>)</a:t>
          </a:r>
          <a:endParaRPr lang="zh-TW" altLang="en-US" sz="2000" dirty="0">
            <a:solidFill>
              <a:schemeClr val="tx1"/>
            </a:solidFill>
          </a:endParaRPr>
        </a:p>
      </dgm:t>
    </dgm:pt>
    <dgm:pt modelId="{C46451DE-2F75-48D5-AA2E-329F2FB461C1}" type="parTrans" cxnId="{698454A3-488A-4E53-B005-036F664268C8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C1A0BEF9-79F6-490B-A57D-62C0063A4BC7}" type="sibTrans" cxnId="{698454A3-488A-4E53-B005-036F664268C8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5D244BF2-E527-49D2-B3ED-42FFF29810ED}">
      <dgm:prSet phldrT="[文字]" custT="1"/>
      <dgm:spPr/>
      <dgm:t>
        <a:bodyPr/>
        <a:lstStyle/>
        <a:p>
          <a:r>
            <a:rPr lang="zh-TW" altLang="en-US" sz="2000" dirty="0">
              <a:solidFill>
                <a:schemeClr val="tx1"/>
              </a:solidFill>
            </a:rPr>
            <a:t>評估送醫</a:t>
          </a:r>
        </a:p>
      </dgm:t>
    </dgm:pt>
    <dgm:pt modelId="{6CD03416-849E-42B2-B682-A0B212461747}" type="parTrans" cxnId="{DD320E68-087D-4BC2-95B7-00EF8F945662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7AC45C7C-2846-4C7C-8E6B-7D0F4BF0063B}" type="sibTrans" cxnId="{DD320E68-087D-4BC2-95B7-00EF8F945662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E49C38F5-A64A-4518-9A0F-B1A86CDFDB42}">
      <dgm:prSet phldrT="[文字]" custT="1"/>
      <dgm:spPr/>
      <dgm:t>
        <a:bodyPr/>
        <a:lstStyle/>
        <a:p>
          <a:r>
            <a:rPr lang="zh-TW" altLang="en-US" sz="2000" dirty="0">
              <a:solidFill>
                <a:schemeClr val="tx1"/>
              </a:solidFill>
            </a:rPr>
            <a:t>家長送醫</a:t>
          </a:r>
        </a:p>
      </dgm:t>
    </dgm:pt>
    <dgm:pt modelId="{FD00BD8F-2560-499B-A17A-C1FFA8E65A5F}" type="parTrans" cxnId="{40191966-68A3-4D5F-AD77-755E8093C168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B85373FE-FB50-4ED7-8DEF-2B57101BB1D3}" type="sibTrans" cxnId="{40191966-68A3-4D5F-AD77-755E8093C168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D6F5350C-0B12-44DF-B709-79746E83E072}">
      <dgm:prSet phldrT="[文字]" custT="1"/>
      <dgm:spPr/>
      <dgm:t>
        <a:bodyPr/>
        <a:lstStyle/>
        <a:p>
          <a:r>
            <a:rPr lang="zh-TW" altLang="en-US" sz="2000" dirty="0">
              <a:solidFill>
                <a:schemeClr val="tx1"/>
              </a:solidFill>
            </a:rPr>
            <a:t>學校陪同送醫順序</a:t>
          </a:r>
          <a:r>
            <a:rPr lang="en-US" altLang="zh-TW" sz="2000" dirty="0">
              <a:solidFill>
                <a:schemeClr val="tx1"/>
              </a:solidFill>
            </a:rPr>
            <a:t>:1.</a:t>
          </a:r>
          <a:r>
            <a:rPr lang="zh-TW" altLang="en-US" sz="2000" dirty="0">
              <a:solidFill>
                <a:schemeClr val="tx1"/>
              </a:solidFill>
            </a:rPr>
            <a:t>鈞宏</a:t>
          </a:r>
          <a:r>
            <a:rPr lang="en-US" altLang="zh-TW" sz="2000" dirty="0">
              <a:solidFill>
                <a:schemeClr val="tx1"/>
              </a:solidFill>
            </a:rPr>
            <a:t>2.</a:t>
          </a:r>
          <a:r>
            <a:rPr lang="zh-TW" altLang="en-US" sz="2000" dirty="0">
              <a:solidFill>
                <a:schemeClr val="tx1"/>
              </a:solidFill>
            </a:rPr>
            <a:t>淳憶</a:t>
          </a:r>
          <a:r>
            <a:rPr lang="en-US" altLang="zh-TW" sz="2000" dirty="0">
              <a:solidFill>
                <a:schemeClr val="tx1"/>
              </a:solidFill>
            </a:rPr>
            <a:t>3.</a:t>
          </a:r>
          <a:r>
            <a:rPr lang="zh-TW" altLang="en-US" sz="2000" dirty="0">
              <a:solidFill>
                <a:schemeClr val="tx1"/>
              </a:solidFill>
            </a:rPr>
            <a:t>惠珠</a:t>
          </a:r>
          <a:r>
            <a:rPr lang="en-US" altLang="zh-TW" sz="2000" dirty="0">
              <a:solidFill>
                <a:schemeClr val="tx1"/>
              </a:solidFill>
            </a:rPr>
            <a:t>4.</a:t>
          </a:r>
          <a:r>
            <a:rPr lang="zh-TW" altLang="en-US" sz="2000" dirty="0">
              <a:solidFill>
                <a:schemeClr val="tx1"/>
              </a:solidFill>
            </a:rPr>
            <a:t>校長</a:t>
          </a:r>
          <a:r>
            <a:rPr lang="en-US" altLang="zh-TW" sz="2000" dirty="0">
              <a:solidFill>
                <a:schemeClr val="tx1"/>
              </a:solidFill>
            </a:rPr>
            <a:t>(</a:t>
          </a:r>
          <a:r>
            <a:rPr lang="zh-TW" altLang="en-US" sz="2000" dirty="0">
              <a:solidFill>
                <a:schemeClr val="tx1"/>
              </a:solidFill>
            </a:rPr>
            <a:t>攜帶學生緊急聯絡單</a:t>
          </a:r>
          <a:r>
            <a:rPr lang="en-US" altLang="zh-TW" sz="2000" dirty="0">
              <a:solidFill>
                <a:schemeClr val="tx1"/>
              </a:solidFill>
            </a:rPr>
            <a:t>)</a:t>
          </a:r>
          <a:endParaRPr lang="zh-TW" altLang="en-US" sz="2000" dirty="0">
            <a:solidFill>
              <a:schemeClr val="tx1"/>
            </a:solidFill>
          </a:endParaRPr>
        </a:p>
      </dgm:t>
    </dgm:pt>
    <dgm:pt modelId="{CFD1B8C2-FA7A-4419-855C-3D14F160632B}" type="parTrans" cxnId="{024559D2-0A80-495E-AED6-375050D8F617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CA738425-4F50-49D7-A808-45D29DB25B85}" type="sibTrans" cxnId="{024559D2-0A80-495E-AED6-375050D8F617}">
      <dgm:prSet/>
      <dgm:spPr/>
      <dgm:t>
        <a:bodyPr/>
        <a:lstStyle/>
        <a:p>
          <a:endParaRPr lang="zh-TW" altLang="en-US" sz="2000">
            <a:solidFill>
              <a:schemeClr val="tx1"/>
            </a:solidFill>
          </a:endParaRPr>
        </a:p>
      </dgm:t>
    </dgm:pt>
    <dgm:pt modelId="{363C798D-E384-4ACB-AA54-C681DDA7EA75}" type="pres">
      <dgm:prSet presAssocID="{0C78120B-49A7-4392-A8D0-2239BF48E15D}" presName="linearFlow" presStyleCnt="0">
        <dgm:presLayoutVars>
          <dgm:dir/>
          <dgm:animLvl val="lvl"/>
          <dgm:resizeHandles val="exact"/>
        </dgm:presLayoutVars>
      </dgm:prSet>
      <dgm:spPr/>
    </dgm:pt>
    <dgm:pt modelId="{9E271BDD-5929-4831-996E-0932962B3D1C}" type="pres">
      <dgm:prSet presAssocID="{772F8820-9094-450C-BF07-87AA5F00CD06}" presName="composite" presStyleCnt="0"/>
      <dgm:spPr/>
    </dgm:pt>
    <dgm:pt modelId="{F8170BB2-AEA3-4896-ABAF-4409FB0F0458}" type="pres">
      <dgm:prSet presAssocID="{772F8820-9094-450C-BF07-87AA5F00CD06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E4645978-E7DB-4A5D-A12D-665A48F71354}" type="pres">
      <dgm:prSet presAssocID="{772F8820-9094-450C-BF07-87AA5F00CD06}" presName="descendantText" presStyleLbl="alignAcc1" presStyleIdx="0" presStyleCnt="3">
        <dgm:presLayoutVars>
          <dgm:bulletEnabled val="1"/>
        </dgm:presLayoutVars>
      </dgm:prSet>
      <dgm:spPr/>
    </dgm:pt>
    <dgm:pt modelId="{7FC0E34D-F8BA-4CDE-80D0-C403B1EDB385}" type="pres">
      <dgm:prSet presAssocID="{ECEC8DB8-6D1D-46A0-86F7-45B9FA591331}" presName="sp" presStyleCnt="0"/>
      <dgm:spPr/>
    </dgm:pt>
    <dgm:pt modelId="{2B1AA422-59C4-40F3-A596-DA0EFC14A1D2}" type="pres">
      <dgm:prSet presAssocID="{80A4BCE4-3C7D-4F0F-91DF-088537EB1D97}" presName="composite" presStyleCnt="0"/>
      <dgm:spPr/>
    </dgm:pt>
    <dgm:pt modelId="{14BDEFBE-4191-4ADF-B974-B77F7012600B}" type="pres">
      <dgm:prSet presAssocID="{80A4BCE4-3C7D-4F0F-91DF-088537EB1D97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564B8B62-D9A9-4FF3-BDCD-09C873E63223}" type="pres">
      <dgm:prSet presAssocID="{80A4BCE4-3C7D-4F0F-91DF-088537EB1D97}" presName="descendantText" presStyleLbl="alignAcc1" presStyleIdx="1" presStyleCnt="3">
        <dgm:presLayoutVars>
          <dgm:bulletEnabled val="1"/>
        </dgm:presLayoutVars>
      </dgm:prSet>
      <dgm:spPr/>
    </dgm:pt>
    <dgm:pt modelId="{6D88A070-4939-4EAC-9F7B-63C02E7BBFF7}" type="pres">
      <dgm:prSet presAssocID="{1B79B525-4402-4AFD-B105-A582072F956E}" presName="sp" presStyleCnt="0"/>
      <dgm:spPr/>
    </dgm:pt>
    <dgm:pt modelId="{26D0E37F-9408-430E-965F-4A4F3CA7B0B2}" type="pres">
      <dgm:prSet presAssocID="{5D244BF2-E527-49D2-B3ED-42FFF29810ED}" presName="composite" presStyleCnt="0"/>
      <dgm:spPr/>
    </dgm:pt>
    <dgm:pt modelId="{25095E2A-ECB7-4ADB-A73B-722A69783BE0}" type="pres">
      <dgm:prSet presAssocID="{5D244BF2-E527-49D2-B3ED-42FFF29810ED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9CACD14A-327A-4D87-A991-5DF18E63D052}" type="pres">
      <dgm:prSet presAssocID="{5D244BF2-E527-49D2-B3ED-42FFF29810ED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30AC892A-9C77-41A3-BF09-A612905FE8D6}" srcId="{772F8820-9094-450C-BF07-87AA5F00CD06}" destId="{0C9457F7-4A9F-4460-8135-67E86FAA3104}" srcOrd="1" destOrd="0" parTransId="{CC0699C3-408B-490F-9062-762788F6C218}" sibTransId="{33B460AE-E216-4B14-AEC4-83721047979F}"/>
    <dgm:cxn modelId="{D2993A36-7070-4E0A-9253-644F19711B82}" type="presOf" srcId="{32734AF9-17E6-46A3-B9E3-792755A25C39}" destId="{E4645978-E7DB-4A5D-A12D-665A48F71354}" srcOrd="0" destOrd="0" presId="urn:microsoft.com/office/officeart/2005/8/layout/chevron2"/>
    <dgm:cxn modelId="{3726365D-394C-4F11-AF31-1156D050D27D}" type="presOf" srcId="{CA60B3CF-1DB3-4E82-87A2-29D53A38AC9B}" destId="{564B8B62-D9A9-4FF3-BDCD-09C873E63223}" srcOrd="0" destOrd="1" presId="urn:microsoft.com/office/officeart/2005/8/layout/chevron2"/>
    <dgm:cxn modelId="{40191966-68A3-4D5F-AD77-755E8093C168}" srcId="{5D244BF2-E527-49D2-B3ED-42FFF29810ED}" destId="{E49C38F5-A64A-4518-9A0F-B1A86CDFDB42}" srcOrd="0" destOrd="0" parTransId="{FD00BD8F-2560-499B-A17A-C1FFA8E65A5F}" sibTransId="{B85373FE-FB50-4ED7-8DEF-2B57101BB1D3}"/>
    <dgm:cxn modelId="{DD320E68-087D-4BC2-95B7-00EF8F945662}" srcId="{0C78120B-49A7-4392-A8D0-2239BF48E15D}" destId="{5D244BF2-E527-49D2-B3ED-42FFF29810ED}" srcOrd="2" destOrd="0" parTransId="{6CD03416-849E-42B2-B682-A0B212461747}" sibTransId="{7AC45C7C-2846-4C7C-8E6B-7D0F4BF0063B}"/>
    <dgm:cxn modelId="{4360E06C-0169-4FFC-8162-4446643F60D8}" type="presOf" srcId="{5D244BF2-E527-49D2-B3ED-42FFF29810ED}" destId="{25095E2A-ECB7-4ADB-A73B-722A69783BE0}" srcOrd="0" destOrd="0" presId="urn:microsoft.com/office/officeart/2005/8/layout/chevron2"/>
    <dgm:cxn modelId="{6E4F6789-CCFF-48D1-97CB-53BF562CB5F3}" type="presOf" srcId="{80A4BCE4-3C7D-4F0F-91DF-088537EB1D97}" destId="{14BDEFBE-4191-4ADF-B974-B77F7012600B}" srcOrd="0" destOrd="0" presId="urn:microsoft.com/office/officeart/2005/8/layout/chevron2"/>
    <dgm:cxn modelId="{EDD66690-0293-4F29-8F1B-68747989FCFF}" srcId="{80A4BCE4-3C7D-4F0F-91DF-088537EB1D97}" destId="{50DDA04C-4090-4EBD-BA78-341D99D211E1}" srcOrd="0" destOrd="0" parTransId="{FBB000A9-BB31-40D6-BA9C-B37D5B48F530}" sibTransId="{3C8C3FD5-ADCB-447D-B626-2A92C284120B}"/>
    <dgm:cxn modelId="{48745693-09F5-41FF-9EDE-62CCD6173CC2}" srcId="{772F8820-9094-450C-BF07-87AA5F00CD06}" destId="{32734AF9-17E6-46A3-B9E3-792755A25C39}" srcOrd="0" destOrd="0" parTransId="{158A9F9A-3E36-47BB-8787-473AC00859AB}" sibTransId="{9E3CA13B-EF3E-459D-B0F0-85DDCA16C3D9}"/>
    <dgm:cxn modelId="{CF34C393-A009-4FF2-A4BF-5E5BEC3C0CAA}" type="presOf" srcId="{772F8820-9094-450C-BF07-87AA5F00CD06}" destId="{F8170BB2-AEA3-4896-ABAF-4409FB0F0458}" srcOrd="0" destOrd="0" presId="urn:microsoft.com/office/officeart/2005/8/layout/chevron2"/>
    <dgm:cxn modelId="{698454A3-488A-4E53-B005-036F664268C8}" srcId="{80A4BCE4-3C7D-4F0F-91DF-088537EB1D97}" destId="{CA60B3CF-1DB3-4E82-87A2-29D53A38AC9B}" srcOrd="1" destOrd="0" parTransId="{C46451DE-2F75-48D5-AA2E-329F2FB461C1}" sibTransId="{C1A0BEF9-79F6-490B-A57D-62C0063A4BC7}"/>
    <dgm:cxn modelId="{1F5510A4-F9FF-482C-8091-7EC9EB6809B0}" type="presOf" srcId="{50DDA04C-4090-4EBD-BA78-341D99D211E1}" destId="{564B8B62-D9A9-4FF3-BDCD-09C873E63223}" srcOrd="0" destOrd="0" presId="urn:microsoft.com/office/officeart/2005/8/layout/chevron2"/>
    <dgm:cxn modelId="{79F756A7-544C-4F7B-B0AB-5BD84A645BBA}" type="presOf" srcId="{0C9457F7-4A9F-4460-8135-67E86FAA3104}" destId="{E4645978-E7DB-4A5D-A12D-665A48F71354}" srcOrd="0" destOrd="1" presId="urn:microsoft.com/office/officeart/2005/8/layout/chevron2"/>
    <dgm:cxn modelId="{3124F8AE-EC92-44A9-BE1B-636E0678F655}" type="presOf" srcId="{E49C38F5-A64A-4518-9A0F-B1A86CDFDB42}" destId="{9CACD14A-327A-4D87-A991-5DF18E63D052}" srcOrd="0" destOrd="0" presId="urn:microsoft.com/office/officeart/2005/8/layout/chevron2"/>
    <dgm:cxn modelId="{5FDE8EB1-E4DB-4932-B1DE-88AA58FFD546}" type="presOf" srcId="{0C78120B-49A7-4392-A8D0-2239BF48E15D}" destId="{363C798D-E384-4ACB-AA54-C681DDA7EA75}" srcOrd="0" destOrd="0" presId="urn:microsoft.com/office/officeart/2005/8/layout/chevron2"/>
    <dgm:cxn modelId="{B82C00C7-F8B9-40B1-B9F4-6E86B70634C7}" srcId="{0C78120B-49A7-4392-A8D0-2239BF48E15D}" destId="{80A4BCE4-3C7D-4F0F-91DF-088537EB1D97}" srcOrd="1" destOrd="0" parTransId="{78D18659-1E58-4285-A018-1AD2F14E9EB2}" sibTransId="{1B79B525-4402-4AFD-B105-A582072F956E}"/>
    <dgm:cxn modelId="{F8B188D0-DD7E-4D98-880D-6AD4DC9EC9F5}" type="presOf" srcId="{D6F5350C-0B12-44DF-B709-79746E83E072}" destId="{9CACD14A-327A-4D87-A991-5DF18E63D052}" srcOrd="0" destOrd="1" presId="urn:microsoft.com/office/officeart/2005/8/layout/chevron2"/>
    <dgm:cxn modelId="{024559D2-0A80-495E-AED6-375050D8F617}" srcId="{5D244BF2-E527-49D2-B3ED-42FFF29810ED}" destId="{D6F5350C-0B12-44DF-B709-79746E83E072}" srcOrd="1" destOrd="0" parTransId="{CFD1B8C2-FA7A-4419-855C-3D14F160632B}" sibTransId="{CA738425-4F50-49D7-A808-45D29DB25B85}"/>
    <dgm:cxn modelId="{ECC496D2-A836-4A35-9319-9266886AC419}" srcId="{0C78120B-49A7-4392-A8D0-2239BF48E15D}" destId="{772F8820-9094-450C-BF07-87AA5F00CD06}" srcOrd="0" destOrd="0" parTransId="{545FE5A5-10A3-45A3-885D-A27DB6195CFA}" sibTransId="{ECEC8DB8-6D1D-46A0-86F7-45B9FA591331}"/>
    <dgm:cxn modelId="{5E556901-91C7-4CAB-87B7-E59CE4846933}" type="presParOf" srcId="{363C798D-E384-4ACB-AA54-C681DDA7EA75}" destId="{9E271BDD-5929-4831-996E-0932962B3D1C}" srcOrd="0" destOrd="0" presId="urn:microsoft.com/office/officeart/2005/8/layout/chevron2"/>
    <dgm:cxn modelId="{6263E409-2FF6-40B2-AA62-20802D66155E}" type="presParOf" srcId="{9E271BDD-5929-4831-996E-0932962B3D1C}" destId="{F8170BB2-AEA3-4896-ABAF-4409FB0F0458}" srcOrd="0" destOrd="0" presId="urn:microsoft.com/office/officeart/2005/8/layout/chevron2"/>
    <dgm:cxn modelId="{EF3F70D7-8D59-45F8-A2EE-C201ADC044FC}" type="presParOf" srcId="{9E271BDD-5929-4831-996E-0932962B3D1C}" destId="{E4645978-E7DB-4A5D-A12D-665A48F71354}" srcOrd="1" destOrd="0" presId="urn:microsoft.com/office/officeart/2005/8/layout/chevron2"/>
    <dgm:cxn modelId="{F57236D0-CABF-43DE-846C-8683C34CAD89}" type="presParOf" srcId="{363C798D-E384-4ACB-AA54-C681DDA7EA75}" destId="{7FC0E34D-F8BA-4CDE-80D0-C403B1EDB385}" srcOrd="1" destOrd="0" presId="urn:microsoft.com/office/officeart/2005/8/layout/chevron2"/>
    <dgm:cxn modelId="{6FA2B172-531D-4016-A2B2-4DB95A6821E1}" type="presParOf" srcId="{363C798D-E384-4ACB-AA54-C681DDA7EA75}" destId="{2B1AA422-59C4-40F3-A596-DA0EFC14A1D2}" srcOrd="2" destOrd="0" presId="urn:microsoft.com/office/officeart/2005/8/layout/chevron2"/>
    <dgm:cxn modelId="{000E2678-162B-4924-88AB-599A36B2FEDC}" type="presParOf" srcId="{2B1AA422-59C4-40F3-A596-DA0EFC14A1D2}" destId="{14BDEFBE-4191-4ADF-B974-B77F7012600B}" srcOrd="0" destOrd="0" presId="urn:microsoft.com/office/officeart/2005/8/layout/chevron2"/>
    <dgm:cxn modelId="{78A89BE5-5EC5-4942-B951-0E320CFC3301}" type="presParOf" srcId="{2B1AA422-59C4-40F3-A596-DA0EFC14A1D2}" destId="{564B8B62-D9A9-4FF3-BDCD-09C873E63223}" srcOrd="1" destOrd="0" presId="urn:microsoft.com/office/officeart/2005/8/layout/chevron2"/>
    <dgm:cxn modelId="{6C8D191F-0DCC-427C-B622-362910044D40}" type="presParOf" srcId="{363C798D-E384-4ACB-AA54-C681DDA7EA75}" destId="{6D88A070-4939-4EAC-9F7B-63C02E7BBFF7}" srcOrd="3" destOrd="0" presId="urn:microsoft.com/office/officeart/2005/8/layout/chevron2"/>
    <dgm:cxn modelId="{0BAF501F-35F2-4746-8DD5-C7AA1D297A40}" type="presParOf" srcId="{363C798D-E384-4ACB-AA54-C681DDA7EA75}" destId="{26D0E37F-9408-430E-965F-4A4F3CA7B0B2}" srcOrd="4" destOrd="0" presId="urn:microsoft.com/office/officeart/2005/8/layout/chevron2"/>
    <dgm:cxn modelId="{18A6DF34-8BC8-4E0B-B62C-FB14C1508649}" type="presParOf" srcId="{26D0E37F-9408-430E-965F-4A4F3CA7B0B2}" destId="{25095E2A-ECB7-4ADB-A73B-722A69783BE0}" srcOrd="0" destOrd="0" presId="urn:microsoft.com/office/officeart/2005/8/layout/chevron2"/>
    <dgm:cxn modelId="{CD4D9F4A-5ED7-4645-AF2A-AE441122E69F}" type="presParOf" srcId="{26D0E37F-9408-430E-965F-4A4F3CA7B0B2}" destId="{9CACD14A-327A-4D87-A991-5DF18E63D05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0F83B5-1E8E-4740-B98A-CB793FB9A458}" type="doc">
      <dgm:prSet loTypeId="urn:microsoft.com/office/officeart/2005/8/layout/process5" loCatId="process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zh-TW" altLang="en-US"/>
        </a:p>
      </dgm:t>
    </dgm:pt>
    <dgm:pt modelId="{106D81D9-CF07-4919-8508-207A6A54FB7A}">
      <dgm:prSet phldrT="[文字]" custT="1"/>
      <dgm:spPr/>
      <dgm:t>
        <a:bodyPr/>
        <a:lstStyle/>
        <a:p>
          <a:pPr algn="l"/>
          <a:r>
            <a:rPr lang="en-US" altLang="zh-TW" sz="1400" b="1" dirty="0">
              <a:solidFill>
                <a:schemeClr val="tx2">
                  <a:lumMod val="90000"/>
                  <a:lumOff val="10000"/>
                </a:schemeClr>
              </a:solidFill>
            </a:rPr>
            <a:t>1.</a:t>
          </a:r>
          <a:r>
            <a:rPr lang="zh-TW" altLang="en-US" sz="1400" b="1" dirty="0">
              <a:solidFill>
                <a:schemeClr val="tx2">
                  <a:lumMod val="90000"/>
                  <a:lumOff val="10000"/>
                </a:schemeClr>
              </a:solidFill>
            </a:rPr>
            <a:t>黃卡</a:t>
          </a:r>
          <a:endParaRPr lang="en-US" altLang="zh-TW" sz="1400" b="1" dirty="0">
            <a:solidFill>
              <a:schemeClr val="tx2">
                <a:lumMod val="90000"/>
                <a:lumOff val="10000"/>
              </a:schemeClr>
            </a:solidFill>
          </a:endParaRPr>
        </a:p>
        <a:p>
          <a:pPr algn="l"/>
          <a:r>
            <a:rPr lang="en-US" altLang="zh-TW" sz="1400" b="1" dirty="0">
              <a:solidFill>
                <a:schemeClr val="tx2">
                  <a:lumMod val="90000"/>
                  <a:lumOff val="10000"/>
                </a:schemeClr>
              </a:solidFill>
            </a:rPr>
            <a:t>2.</a:t>
          </a:r>
          <a:r>
            <a:rPr lang="zh-TW" altLang="en-US" sz="1400" b="1" dirty="0">
              <a:solidFill>
                <a:schemeClr val="tx2">
                  <a:lumMod val="90000"/>
                  <a:lumOff val="10000"/>
                </a:schemeClr>
              </a:solidFill>
            </a:rPr>
            <a:t>健保卡</a:t>
          </a:r>
          <a:endParaRPr lang="en-US" altLang="zh-TW" sz="1400" b="1" dirty="0">
            <a:solidFill>
              <a:schemeClr val="tx2">
                <a:lumMod val="90000"/>
                <a:lumOff val="10000"/>
              </a:schemeClr>
            </a:solidFill>
          </a:endParaRPr>
        </a:p>
        <a:p>
          <a:pPr algn="l"/>
          <a:r>
            <a:rPr lang="en-US" altLang="zh-TW" sz="1400" b="1" dirty="0">
              <a:solidFill>
                <a:schemeClr val="tx2">
                  <a:lumMod val="90000"/>
                  <a:lumOff val="10000"/>
                </a:schemeClr>
              </a:solidFill>
            </a:rPr>
            <a:t>3.</a:t>
          </a:r>
          <a:r>
            <a:rPr lang="zh-TW" altLang="en-US" sz="1400" b="1" dirty="0">
              <a:solidFill>
                <a:schemeClr val="tx2">
                  <a:lumMod val="90000"/>
                  <a:lumOff val="10000"/>
                </a:schemeClr>
              </a:solidFill>
            </a:rPr>
            <a:t>同意書</a:t>
          </a:r>
          <a:r>
            <a:rPr lang="en-US" altLang="zh-TW" sz="1400" b="1" dirty="0">
              <a:solidFill>
                <a:schemeClr val="tx2">
                  <a:lumMod val="90000"/>
                  <a:lumOff val="10000"/>
                </a:schemeClr>
              </a:solidFill>
            </a:rPr>
            <a:t>(</a:t>
          </a:r>
          <a:r>
            <a:rPr lang="zh-TW" altLang="en-US" sz="1400" b="1" dirty="0">
              <a:solidFill>
                <a:schemeClr val="tx2">
                  <a:lumMod val="90000"/>
                  <a:lumOff val="10000"/>
                </a:schemeClr>
              </a:solidFill>
            </a:rPr>
            <a:t>自評</a:t>
          </a:r>
          <a:r>
            <a:rPr lang="en-US" altLang="zh-TW" sz="1400" b="1" dirty="0">
              <a:solidFill>
                <a:schemeClr val="tx2">
                  <a:lumMod val="90000"/>
                  <a:lumOff val="10000"/>
                </a:schemeClr>
              </a:solidFill>
            </a:rPr>
            <a:t>)</a:t>
          </a:r>
        </a:p>
        <a:p>
          <a:pPr algn="l"/>
          <a:r>
            <a:rPr lang="en-US" altLang="zh-TW" sz="1400" b="1" dirty="0">
              <a:solidFill>
                <a:schemeClr val="tx2">
                  <a:lumMod val="90000"/>
                  <a:lumOff val="10000"/>
                </a:schemeClr>
              </a:solidFill>
            </a:rPr>
            <a:t>4.</a:t>
          </a:r>
          <a:r>
            <a:rPr lang="zh-TW" altLang="en-US" sz="1400" b="1" dirty="0">
              <a:solidFill>
                <a:schemeClr val="tx2">
                  <a:lumMod val="90000"/>
                  <a:lumOff val="10000"/>
                </a:schemeClr>
              </a:solidFill>
            </a:rPr>
            <a:t>測量體溫</a:t>
          </a:r>
          <a:r>
            <a:rPr lang="en-US" altLang="zh-TW" sz="1400" b="1" dirty="0">
              <a:solidFill>
                <a:schemeClr val="tx2">
                  <a:lumMod val="90000"/>
                  <a:lumOff val="10000"/>
                </a:schemeClr>
              </a:solidFill>
            </a:rPr>
            <a:t>(</a:t>
          </a:r>
          <a:r>
            <a:rPr lang="zh-TW" altLang="en-US" sz="1400" b="1" dirty="0">
              <a:solidFill>
                <a:schemeClr val="tx2">
                  <a:lumMod val="90000"/>
                  <a:lumOff val="10000"/>
                </a:schemeClr>
              </a:solidFill>
            </a:rPr>
            <a:t>填寫</a:t>
          </a:r>
          <a:r>
            <a:rPr lang="en-US" altLang="zh-TW" sz="1400" b="1" dirty="0">
              <a:solidFill>
                <a:schemeClr val="tx2">
                  <a:lumMod val="90000"/>
                  <a:lumOff val="10000"/>
                </a:schemeClr>
              </a:solidFill>
            </a:rPr>
            <a:t>)</a:t>
          </a:r>
        </a:p>
      </dgm:t>
    </dgm:pt>
    <dgm:pt modelId="{98F02BE8-63D3-499C-8473-247712567664}" type="parTrans" cxnId="{A57CF542-E20A-4734-AA31-85A8DDE04066}">
      <dgm:prSet/>
      <dgm:spPr/>
      <dgm:t>
        <a:bodyPr/>
        <a:lstStyle/>
        <a:p>
          <a:endParaRPr lang="zh-TW" altLang="en-US" sz="1400" b="1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27EDB9CB-8706-4C5E-8979-7870F5D5ADD2}" type="sibTrans" cxnId="{A57CF542-E20A-4734-AA31-85A8DDE04066}">
      <dgm:prSet custT="1"/>
      <dgm:spPr/>
      <dgm:t>
        <a:bodyPr/>
        <a:lstStyle/>
        <a:p>
          <a:endParaRPr lang="zh-TW" altLang="en-US" sz="1400" b="1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AD57CEBD-0208-45C2-9015-349B72DCB35E}">
      <dgm:prSet phldrT="[文字]" custT="1"/>
      <dgm:spPr/>
      <dgm:t>
        <a:bodyPr/>
        <a:lstStyle/>
        <a:p>
          <a:r>
            <a:rPr lang="zh-TW" altLang="en-US" sz="1400" b="1" dirty="0">
              <a:solidFill>
                <a:schemeClr val="tx2">
                  <a:lumMod val="90000"/>
                  <a:lumOff val="10000"/>
                </a:schemeClr>
              </a:solidFill>
            </a:rPr>
            <a:t>依序至小禮堂</a:t>
          </a:r>
          <a:endParaRPr lang="en-US" altLang="zh-TW" sz="1400" b="1" dirty="0">
            <a:solidFill>
              <a:schemeClr val="tx2">
                <a:lumMod val="90000"/>
                <a:lumOff val="10000"/>
              </a:schemeClr>
            </a:solidFill>
          </a:endParaRPr>
        </a:p>
        <a:p>
          <a:r>
            <a:rPr lang="en-US" altLang="zh-TW" sz="1400" b="1" dirty="0">
              <a:solidFill>
                <a:schemeClr val="tx2">
                  <a:lumMod val="90000"/>
                  <a:lumOff val="10000"/>
                </a:schemeClr>
              </a:solidFill>
            </a:rPr>
            <a:t>1.</a:t>
          </a:r>
          <a:r>
            <a:rPr lang="zh-TW" altLang="en-US" sz="1400" b="1" dirty="0">
              <a:solidFill>
                <a:schemeClr val="tx2">
                  <a:lumMod val="90000"/>
                  <a:lumOff val="10000"/>
                </a:schemeClr>
              </a:solidFill>
            </a:rPr>
            <a:t> 詢問</a:t>
          </a:r>
          <a:endParaRPr lang="en-US" altLang="zh-TW" sz="1400" b="1" dirty="0">
            <a:solidFill>
              <a:schemeClr val="tx2">
                <a:lumMod val="90000"/>
                <a:lumOff val="10000"/>
              </a:schemeClr>
            </a:solidFill>
          </a:endParaRPr>
        </a:p>
        <a:p>
          <a:r>
            <a:rPr lang="en-US" altLang="zh-TW" sz="1400" b="1" dirty="0">
              <a:solidFill>
                <a:schemeClr val="tx2">
                  <a:lumMod val="90000"/>
                  <a:lumOff val="10000"/>
                </a:schemeClr>
              </a:solidFill>
            </a:rPr>
            <a:t>2.</a:t>
          </a:r>
          <a:r>
            <a:rPr lang="zh-TW" altLang="en-US" sz="1400" b="1" dirty="0">
              <a:solidFill>
                <a:schemeClr val="tx2">
                  <a:lumMod val="90000"/>
                  <a:lumOff val="10000"/>
                </a:schemeClr>
              </a:solidFill>
            </a:rPr>
            <a:t>施打</a:t>
          </a:r>
          <a:endParaRPr lang="en-US" altLang="zh-TW" sz="1400" b="1" dirty="0">
            <a:solidFill>
              <a:schemeClr val="tx2">
                <a:lumMod val="90000"/>
                <a:lumOff val="10000"/>
              </a:schemeClr>
            </a:solidFill>
          </a:endParaRPr>
        </a:p>
        <a:p>
          <a:r>
            <a:rPr lang="en-US" altLang="zh-TW" sz="1400" b="1" dirty="0">
              <a:solidFill>
                <a:schemeClr val="tx2">
                  <a:lumMod val="90000"/>
                  <a:lumOff val="10000"/>
                </a:schemeClr>
              </a:solidFill>
            </a:rPr>
            <a:t>3.</a:t>
          </a:r>
          <a:r>
            <a:rPr lang="zh-TW" altLang="en-US" sz="1400" b="1" dirty="0">
              <a:solidFill>
                <a:schemeClr val="tx2">
                  <a:lumMod val="90000"/>
                  <a:lumOff val="10000"/>
                </a:schemeClr>
              </a:solidFill>
            </a:rPr>
            <a:t>觀察</a:t>
          </a:r>
          <a:r>
            <a:rPr lang="en-US" altLang="zh-TW" sz="1400" b="1" dirty="0">
              <a:solidFill>
                <a:schemeClr val="tx2">
                  <a:lumMod val="90000"/>
                  <a:lumOff val="10000"/>
                </a:schemeClr>
              </a:solidFill>
            </a:rPr>
            <a:t>(15</a:t>
          </a:r>
          <a:r>
            <a:rPr lang="zh-TW" altLang="en-US" sz="1400" b="1" dirty="0">
              <a:solidFill>
                <a:schemeClr val="tx2">
                  <a:lumMod val="90000"/>
                  <a:lumOff val="10000"/>
                </a:schemeClr>
              </a:solidFill>
            </a:rPr>
            <a:t>分鐘</a:t>
          </a:r>
          <a:r>
            <a:rPr lang="en-US" altLang="zh-TW" sz="1400" b="1" dirty="0">
              <a:solidFill>
                <a:schemeClr val="tx2">
                  <a:lumMod val="90000"/>
                  <a:lumOff val="10000"/>
                </a:schemeClr>
              </a:solidFill>
            </a:rPr>
            <a:t>)</a:t>
          </a:r>
          <a:endParaRPr lang="zh-TW" altLang="en-US" sz="1400" b="1" dirty="0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A6A141BA-3C68-4D79-831E-8144349CE578}" type="parTrans" cxnId="{4FC5E0C3-83FF-4DEC-972A-E71CFB13597F}">
      <dgm:prSet/>
      <dgm:spPr/>
      <dgm:t>
        <a:bodyPr/>
        <a:lstStyle/>
        <a:p>
          <a:endParaRPr lang="zh-TW" altLang="en-US" sz="1400" b="1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F5ED1B1E-A13C-4497-A885-FEDF489F42EA}" type="sibTrans" cxnId="{4FC5E0C3-83FF-4DEC-972A-E71CFB13597F}">
      <dgm:prSet custT="1"/>
      <dgm:spPr/>
      <dgm:t>
        <a:bodyPr/>
        <a:lstStyle/>
        <a:p>
          <a:endParaRPr lang="zh-TW" altLang="en-US" sz="1400" b="1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614969FF-9803-4BD4-898F-E8E968C53843}">
      <dgm:prSet phldrT="[文字]" custT="1"/>
      <dgm:spPr/>
      <dgm:t>
        <a:bodyPr/>
        <a:lstStyle/>
        <a:p>
          <a:r>
            <a:rPr lang="zh-TW" altLang="en-US" sz="1400" b="1" dirty="0">
              <a:solidFill>
                <a:schemeClr val="tx2">
                  <a:lumMod val="90000"/>
                  <a:lumOff val="10000"/>
                </a:schemeClr>
              </a:solidFill>
            </a:rPr>
            <a:t>回教室觀察</a:t>
          </a:r>
          <a:endParaRPr lang="en-US" altLang="zh-TW" sz="1400" b="1" dirty="0">
            <a:solidFill>
              <a:schemeClr val="tx2">
                <a:lumMod val="90000"/>
                <a:lumOff val="10000"/>
              </a:schemeClr>
            </a:solidFill>
          </a:endParaRPr>
        </a:p>
        <a:p>
          <a:r>
            <a:rPr lang="en-US" altLang="zh-TW" sz="1400" b="1" dirty="0">
              <a:solidFill>
                <a:schemeClr val="tx2">
                  <a:lumMod val="90000"/>
                  <a:lumOff val="10000"/>
                </a:schemeClr>
              </a:solidFill>
            </a:rPr>
            <a:t>15+15</a:t>
          </a:r>
          <a:r>
            <a:rPr lang="zh-TW" altLang="en-US" sz="1400" b="1" dirty="0">
              <a:solidFill>
                <a:schemeClr val="tx2">
                  <a:lumMod val="90000"/>
                  <a:lumOff val="10000"/>
                </a:schemeClr>
              </a:solidFill>
            </a:rPr>
            <a:t>分鐘</a:t>
          </a:r>
          <a:endParaRPr lang="en-US" altLang="zh-TW" sz="1400" b="1" dirty="0">
            <a:solidFill>
              <a:schemeClr val="tx2">
                <a:lumMod val="90000"/>
                <a:lumOff val="10000"/>
              </a:schemeClr>
            </a:solidFill>
          </a:endParaRPr>
        </a:p>
        <a:p>
          <a:r>
            <a:rPr lang="en-US" altLang="zh-TW" sz="1400" b="1" dirty="0">
              <a:solidFill>
                <a:schemeClr val="tx2">
                  <a:lumMod val="90000"/>
                  <a:lumOff val="10000"/>
                </a:schemeClr>
              </a:solidFill>
            </a:rPr>
            <a:t>(</a:t>
          </a:r>
          <a:r>
            <a:rPr lang="zh-TW" altLang="en-US" sz="1400" b="1" dirty="0">
              <a:solidFill>
                <a:schemeClr val="tx2">
                  <a:lumMod val="90000"/>
                  <a:lumOff val="10000"/>
                </a:schemeClr>
              </a:solidFill>
            </a:rPr>
            <a:t>觀看施打後注意事項影片</a:t>
          </a:r>
          <a:r>
            <a:rPr lang="en-US" altLang="zh-TW" sz="1400" b="1" dirty="0">
              <a:solidFill>
                <a:schemeClr val="tx2">
                  <a:lumMod val="90000"/>
                  <a:lumOff val="10000"/>
                </a:schemeClr>
              </a:solidFill>
            </a:rPr>
            <a:t>)</a:t>
          </a:r>
          <a:endParaRPr lang="zh-TW" altLang="en-US" sz="1400" b="1" dirty="0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E8A3235D-7B67-4B3A-97F4-5AC722919230}" type="parTrans" cxnId="{DD436BA8-9006-411B-B164-149E8FD31446}">
      <dgm:prSet/>
      <dgm:spPr/>
      <dgm:t>
        <a:bodyPr/>
        <a:lstStyle/>
        <a:p>
          <a:endParaRPr lang="zh-TW" altLang="en-US" sz="1400" b="1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2295A6FA-7D22-48EB-87F9-F2668B2E1D80}" type="sibTrans" cxnId="{DD436BA8-9006-411B-B164-149E8FD31446}">
      <dgm:prSet custT="1"/>
      <dgm:spPr/>
      <dgm:t>
        <a:bodyPr/>
        <a:lstStyle/>
        <a:p>
          <a:endParaRPr lang="zh-TW" altLang="en-US" sz="1400" b="1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0E31EC43-AAA8-4D3C-9BA4-BB8BEBCF2335}">
      <dgm:prSet phldrT="[文字]" custT="1"/>
      <dgm:spPr/>
      <dgm:t>
        <a:bodyPr/>
        <a:lstStyle/>
        <a:p>
          <a:r>
            <a:rPr lang="zh-TW" altLang="en-US" sz="1400" b="1">
              <a:solidFill>
                <a:schemeClr val="tx2">
                  <a:lumMod val="90000"/>
                  <a:lumOff val="10000"/>
                </a:schemeClr>
              </a:solidFill>
            </a:rPr>
            <a:t>緊急應變</a:t>
          </a:r>
          <a:endParaRPr lang="zh-TW" altLang="en-US" sz="1400" b="1" dirty="0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D18FC95B-8A26-4F1C-8DA2-5604DB31A665}" type="parTrans" cxnId="{CFFD512C-F43E-4D1B-B46E-1B655DDBB39A}">
      <dgm:prSet/>
      <dgm:spPr/>
      <dgm:t>
        <a:bodyPr/>
        <a:lstStyle/>
        <a:p>
          <a:endParaRPr lang="zh-TW" altLang="en-US" sz="1400" b="1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00F6089B-D187-4CEF-AEDE-6B84EB9F83D8}" type="sibTrans" cxnId="{CFFD512C-F43E-4D1B-B46E-1B655DDBB39A}">
      <dgm:prSet custT="1"/>
      <dgm:spPr/>
      <dgm:t>
        <a:bodyPr/>
        <a:lstStyle/>
        <a:p>
          <a:endParaRPr lang="zh-TW" altLang="en-US" sz="1400" b="1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4DC434FC-BD3B-42E2-8B48-87C7CBFEF043}">
      <dgm:prSet phldrT="[文字]" custT="1"/>
      <dgm:spPr/>
      <dgm:t>
        <a:bodyPr/>
        <a:lstStyle/>
        <a:p>
          <a:r>
            <a:rPr lang="zh-TW" altLang="en-US" sz="1400" b="1" dirty="0">
              <a:solidFill>
                <a:schemeClr val="tx2">
                  <a:lumMod val="90000"/>
                  <a:lumOff val="10000"/>
                </a:schemeClr>
              </a:solidFill>
            </a:rPr>
            <a:t>施打後注意事項</a:t>
          </a:r>
        </a:p>
      </dgm:t>
    </dgm:pt>
    <dgm:pt modelId="{5430E440-8386-4648-B612-8438BC771B71}" type="parTrans" cxnId="{2EF9E589-75BB-4B99-926B-F7AD6876A5D9}">
      <dgm:prSet/>
      <dgm:spPr/>
      <dgm:t>
        <a:bodyPr/>
        <a:lstStyle/>
        <a:p>
          <a:endParaRPr lang="zh-TW" altLang="en-US" sz="1400" b="1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ADEFEA05-719B-4460-8731-5009454D2D5F}" type="sibTrans" cxnId="{2EF9E589-75BB-4B99-926B-F7AD6876A5D9}">
      <dgm:prSet/>
      <dgm:spPr/>
      <dgm:t>
        <a:bodyPr/>
        <a:lstStyle/>
        <a:p>
          <a:endParaRPr lang="zh-TW" altLang="en-US" sz="1400" b="1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2A381293-F4E0-4BAE-A9D1-52B803ABC866}" type="pres">
      <dgm:prSet presAssocID="{240F83B5-1E8E-4740-B98A-CB793FB9A458}" presName="diagram" presStyleCnt="0">
        <dgm:presLayoutVars>
          <dgm:dir/>
          <dgm:resizeHandles val="exact"/>
        </dgm:presLayoutVars>
      </dgm:prSet>
      <dgm:spPr/>
    </dgm:pt>
    <dgm:pt modelId="{CA1BE3FA-5503-4618-901A-5252CF00FAD6}" type="pres">
      <dgm:prSet presAssocID="{106D81D9-CF07-4919-8508-207A6A54FB7A}" presName="node" presStyleLbl="node1" presStyleIdx="0" presStyleCnt="5" custScaleY="125646">
        <dgm:presLayoutVars>
          <dgm:bulletEnabled val="1"/>
        </dgm:presLayoutVars>
      </dgm:prSet>
      <dgm:spPr/>
    </dgm:pt>
    <dgm:pt modelId="{6DFDA154-A8AE-416A-AD67-11BF9E2CB113}" type="pres">
      <dgm:prSet presAssocID="{27EDB9CB-8706-4C5E-8979-7870F5D5ADD2}" presName="sibTrans" presStyleLbl="sibTrans2D1" presStyleIdx="0" presStyleCnt="4"/>
      <dgm:spPr/>
    </dgm:pt>
    <dgm:pt modelId="{DD91BC2A-8E98-4D1E-A88D-DEACC3189104}" type="pres">
      <dgm:prSet presAssocID="{27EDB9CB-8706-4C5E-8979-7870F5D5ADD2}" presName="connectorText" presStyleLbl="sibTrans2D1" presStyleIdx="0" presStyleCnt="4"/>
      <dgm:spPr/>
    </dgm:pt>
    <dgm:pt modelId="{C79A5FEF-EBBB-4BBA-860C-B8741E189EA1}" type="pres">
      <dgm:prSet presAssocID="{AD57CEBD-0208-45C2-9015-349B72DCB35E}" presName="node" presStyleLbl="node1" presStyleIdx="1" presStyleCnt="5" custScaleY="121425">
        <dgm:presLayoutVars>
          <dgm:bulletEnabled val="1"/>
        </dgm:presLayoutVars>
      </dgm:prSet>
      <dgm:spPr/>
    </dgm:pt>
    <dgm:pt modelId="{11D0D375-2C1D-4A07-8F3B-5DD714192793}" type="pres">
      <dgm:prSet presAssocID="{F5ED1B1E-A13C-4497-A885-FEDF489F42EA}" presName="sibTrans" presStyleLbl="sibTrans2D1" presStyleIdx="1" presStyleCnt="4"/>
      <dgm:spPr/>
    </dgm:pt>
    <dgm:pt modelId="{BB459650-3D90-40AB-B11F-2041E0CF6513}" type="pres">
      <dgm:prSet presAssocID="{F5ED1B1E-A13C-4497-A885-FEDF489F42EA}" presName="connectorText" presStyleLbl="sibTrans2D1" presStyleIdx="1" presStyleCnt="4"/>
      <dgm:spPr/>
    </dgm:pt>
    <dgm:pt modelId="{2C7B5E0C-890E-476C-8366-A896A9D76105}" type="pres">
      <dgm:prSet presAssocID="{614969FF-9803-4BD4-898F-E8E968C53843}" presName="node" presStyleLbl="node1" presStyleIdx="2" presStyleCnt="5" custScaleY="121425">
        <dgm:presLayoutVars>
          <dgm:bulletEnabled val="1"/>
        </dgm:presLayoutVars>
      </dgm:prSet>
      <dgm:spPr/>
    </dgm:pt>
    <dgm:pt modelId="{326C7AA5-9FB0-42FA-839E-72098065BFDD}" type="pres">
      <dgm:prSet presAssocID="{2295A6FA-7D22-48EB-87F9-F2668B2E1D80}" presName="sibTrans" presStyleLbl="sibTrans2D1" presStyleIdx="2" presStyleCnt="4"/>
      <dgm:spPr/>
    </dgm:pt>
    <dgm:pt modelId="{A0925A36-F0A4-43C7-84CF-A1F0C68420A7}" type="pres">
      <dgm:prSet presAssocID="{2295A6FA-7D22-48EB-87F9-F2668B2E1D80}" presName="connectorText" presStyleLbl="sibTrans2D1" presStyleIdx="2" presStyleCnt="4"/>
      <dgm:spPr/>
    </dgm:pt>
    <dgm:pt modelId="{AF469FF0-3E3A-467E-B680-C5D20F5AC3B2}" type="pres">
      <dgm:prSet presAssocID="{0E31EC43-AAA8-4D3C-9BA4-BB8BEBCF2335}" presName="node" presStyleLbl="node1" presStyleIdx="3" presStyleCnt="5" custScaleY="122970">
        <dgm:presLayoutVars>
          <dgm:bulletEnabled val="1"/>
        </dgm:presLayoutVars>
      </dgm:prSet>
      <dgm:spPr/>
    </dgm:pt>
    <dgm:pt modelId="{D9526EA8-F466-43EC-BDDB-E15857F4CA24}" type="pres">
      <dgm:prSet presAssocID="{00F6089B-D187-4CEF-AEDE-6B84EB9F83D8}" presName="sibTrans" presStyleLbl="sibTrans2D1" presStyleIdx="3" presStyleCnt="4"/>
      <dgm:spPr/>
    </dgm:pt>
    <dgm:pt modelId="{0C0559FB-E705-44D3-B7BF-806C9E860471}" type="pres">
      <dgm:prSet presAssocID="{00F6089B-D187-4CEF-AEDE-6B84EB9F83D8}" presName="connectorText" presStyleLbl="sibTrans2D1" presStyleIdx="3" presStyleCnt="4"/>
      <dgm:spPr/>
    </dgm:pt>
    <dgm:pt modelId="{B425FDFC-790F-4FAE-B3B9-C14BAA8C3E32}" type="pres">
      <dgm:prSet presAssocID="{4DC434FC-BD3B-42E2-8B48-87C7CBFEF043}" presName="node" presStyleLbl="node1" presStyleIdx="4" presStyleCnt="5" custScaleY="128108">
        <dgm:presLayoutVars>
          <dgm:bulletEnabled val="1"/>
        </dgm:presLayoutVars>
      </dgm:prSet>
      <dgm:spPr/>
    </dgm:pt>
  </dgm:ptLst>
  <dgm:cxnLst>
    <dgm:cxn modelId="{379F930B-D45C-4B2A-B242-B1455D2EBB82}" type="presOf" srcId="{27EDB9CB-8706-4C5E-8979-7870F5D5ADD2}" destId="{DD91BC2A-8E98-4D1E-A88D-DEACC3189104}" srcOrd="1" destOrd="0" presId="urn:microsoft.com/office/officeart/2005/8/layout/process5"/>
    <dgm:cxn modelId="{D032C523-5FAD-402A-AC19-2BC88645CD1A}" type="presOf" srcId="{00F6089B-D187-4CEF-AEDE-6B84EB9F83D8}" destId="{D9526EA8-F466-43EC-BDDB-E15857F4CA24}" srcOrd="0" destOrd="0" presId="urn:microsoft.com/office/officeart/2005/8/layout/process5"/>
    <dgm:cxn modelId="{CFFD512C-F43E-4D1B-B46E-1B655DDBB39A}" srcId="{240F83B5-1E8E-4740-B98A-CB793FB9A458}" destId="{0E31EC43-AAA8-4D3C-9BA4-BB8BEBCF2335}" srcOrd="3" destOrd="0" parTransId="{D18FC95B-8A26-4F1C-8DA2-5604DB31A665}" sibTransId="{00F6089B-D187-4CEF-AEDE-6B84EB9F83D8}"/>
    <dgm:cxn modelId="{FF4C562C-AA16-4B0F-9F0C-6D1120539EDA}" type="presOf" srcId="{AD57CEBD-0208-45C2-9015-349B72DCB35E}" destId="{C79A5FEF-EBBB-4BBA-860C-B8741E189EA1}" srcOrd="0" destOrd="0" presId="urn:microsoft.com/office/officeart/2005/8/layout/process5"/>
    <dgm:cxn modelId="{E2216331-C0C2-4623-B626-4C92E45F7BC1}" type="presOf" srcId="{0E31EC43-AAA8-4D3C-9BA4-BB8BEBCF2335}" destId="{AF469FF0-3E3A-467E-B680-C5D20F5AC3B2}" srcOrd="0" destOrd="0" presId="urn:microsoft.com/office/officeart/2005/8/layout/process5"/>
    <dgm:cxn modelId="{7A5BCB3B-6EC9-4CD4-8886-719438D3574D}" type="presOf" srcId="{2295A6FA-7D22-48EB-87F9-F2668B2E1D80}" destId="{326C7AA5-9FB0-42FA-839E-72098065BFDD}" srcOrd="0" destOrd="0" presId="urn:microsoft.com/office/officeart/2005/8/layout/process5"/>
    <dgm:cxn modelId="{A57CF542-E20A-4734-AA31-85A8DDE04066}" srcId="{240F83B5-1E8E-4740-B98A-CB793FB9A458}" destId="{106D81D9-CF07-4919-8508-207A6A54FB7A}" srcOrd="0" destOrd="0" parTransId="{98F02BE8-63D3-499C-8473-247712567664}" sibTransId="{27EDB9CB-8706-4C5E-8979-7870F5D5ADD2}"/>
    <dgm:cxn modelId="{29C77447-7081-4A1D-9790-55DE92041B56}" type="presOf" srcId="{F5ED1B1E-A13C-4497-A885-FEDF489F42EA}" destId="{BB459650-3D90-40AB-B11F-2041E0CF6513}" srcOrd="1" destOrd="0" presId="urn:microsoft.com/office/officeart/2005/8/layout/process5"/>
    <dgm:cxn modelId="{B99DB853-9474-45CC-BDE2-3B384090C53D}" type="presOf" srcId="{F5ED1B1E-A13C-4497-A885-FEDF489F42EA}" destId="{11D0D375-2C1D-4A07-8F3B-5DD714192793}" srcOrd="0" destOrd="0" presId="urn:microsoft.com/office/officeart/2005/8/layout/process5"/>
    <dgm:cxn modelId="{2EF9E589-75BB-4B99-926B-F7AD6876A5D9}" srcId="{240F83B5-1E8E-4740-B98A-CB793FB9A458}" destId="{4DC434FC-BD3B-42E2-8B48-87C7CBFEF043}" srcOrd="4" destOrd="0" parTransId="{5430E440-8386-4648-B612-8438BC771B71}" sibTransId="{ADEFEA05-719B-4460-8731-5009454D2D5F}"/>
    <dgm:cxn modelId="{DD436BA8-9006-411B-B164-149E8FD31446}" srcId="{240F83B5-1E8E-4740-B98A-CB793FB9A458}" destId="{614969FF-9803-4BD4-898F-E8E968C53843}" srcOrd="2" destOrd="0" parTransId="{E8A3235D-7B67-4B3A-97F4-5AC722919230}" sibTransId="{2295A6FA-7D22-48EB-87F9-F2668B2E1D80}"/>
    <dgm:cxn modelId="{2A84A7B4-E5CB-4769-9E27-184F693C35FF}" type="presOf" srcId="{4DC434FC-BD3B-42E2-8B48-87C7CBFEF043}" destId="{B425FDFC-790F-4FAE-B3B9-C14BAA8C3E32}" srcOrd="0" destOrd="0" presId="urn:microsoft.com/office/officeart/2005/8/layout/process5"/>
    <dgm:cxn modelId="{6B6599BA-EF85-4706-875D-03C852E06D1F}" type="presOf" srcId="{240F83B5-1E8E-4740-B98A-CB793FB9A458}" destId="{2A381293-F4E0-4BAE-A9D1-52B803ABC866}" srcOrd="0" destOrd="0" presId="urn:microsoft.com/office/officeart/2005/8/layout/process5"/>
    <dgm:cxn modelId="{184927BB-5FF9-4D52-A35D-D8120C8BF440}" type="presOf" srcId="{106D81D9-CF07-4919-8508-207A6A54FB7A}" destId="{CA1BE3FA-5503-4618-901A-5252CF00FAD6}" srcOrd="0" destOrd="0" presId="urn:microsoft.com/office/officeart/2005/8/layout/process5"/>
    <dgm:cxn modelId="{4FC5E0C3-83FF-4DEC-972A-E71CFB13597F}" srcId="{240F83B5-1E8E-4740-B98A-CB793FB9A458}" destId="{AD57CEBD-0208-45C2-9015-349B72DCB35E}" srcOrd="1" destOrd="0" parTransId="{A6A141BA-3C68-4D79-831E-8144349CE578}" sibTransId="{F5ED1B1E-A13C-4497-A885-FEDF489F42EA}"/>
    <dgm:cxn modelId="{702707CE-DF7A-421D-A02F-D6C307A65B11}" type="presOf" srcId="{00F6089B-D187-4CEF-AEDE-6B84EB9F83D8}" destId="{0C0559FB-E705-44D3-B7BF-806C9E860471}" srcOrd="1" destOrd="0" presId="urn:microsoft.com/office/officeart/2005/8/layout/process5"/>
    <dgm:cxn modelId="{F48D91DB-F1E6-4053-98B0-AB2E1EF7DD70}" type="presOf" srcId="{2295A6FA-7D22-48EB-87F9-F2668B2E1D80}" destId="{A0925A36-F0A4-43C7-84CF-A1F0C68420A7}" srcOrd="1" destOrd="0" presId="urn:microsoft.com/office/officeart/2005/8/layout/process5"/>
    <dgm:cxn modelId="{C2B748DC-4808-41E4-A2BB-AA4336C62FAD}" type="presOf" srcId="{614969FF-9803-4BD4-898F-E8E968C53843}" destId="{2C7B5E0C-890E-476C-8366-A896A9D76105}" srcOrd="0" destOrd="0" presId="urn:microsoft.com/office/officeart/2005/8/layout/process5"/>
    <dgm:cxn modelId="{7012A7EA-F941-468E-B550-40F075EDD6C7}" type="presOf" srcId="{27EDB9CB-8706-4C5E-8979-7870F5D5ADD2}" destId="{6DFDA154-A8AE-416A-AD67-11BF9E2CB113}" srcOrd="0" destOrd="0" presId="urn:microsoft.com/office/officeart/2005/8/layout/process5"/>
    <dgm:cxn modelId="{06801D2C-922D-4D82-B791-5327E4CB92B0}" type="presParOf" srcId="{2A381293-F4E0-4BAE-A9D1-52B803ABC866}" destId="{CA1BE3FA-5503-4618-901A-5252CF00FAD6}" srcOrd="0" destOrd="0" presId="urn:microsoft.com/office/officeart/2005/8/layout/process5"/>
    <dgm:cxn modelId="{D8BFB33B-2F88-4214-92E7-1A40E11A7020}" type="presParOf" srcId="{2A381293-F4E0-4BAE-A9D1-52B803ABC866}" destId="{6DFDA154-A8AE-416A-AD67-11BF9E2CB113}" srcOrd="1" destOrd="0" presId="urn:microsoft.com/office/officeart/2005/8/layout/process5"/>
    <dgm:cxn modelId="{6D6FC97F-325D-423F-B530-0A0AC679E508}" type="presParOf" srcId="{6DFDA154-A8AE-416A-AD67-11BF9E2CB113}" destId="{DD91BC2A-8E98-4D1E-A88D-DEACC3189104}" srcOrd="0" destOrd="0" presId="urn:microsoft.com/office/officeart/2005/8/layout/process5"/>
    <dgm:cxn modelId="{B58373BB-A9C8-4D1D-A48B-9C7E3D2DD1F1}" type="presParOf" srcId="{2A381293-F4E0-4BAE-A9D1-52B803ABC866}" destId="{C79A5FEF-EBBB-4BBA-860C-B8741E189EA1}" srcOrd="2" destOrd="0" presId="urn:microsoft.com/office/officeart/2005/8/layout/process5"/>
    <dgm:cxn modelId="{CF97C25A-681F-43B5-8104-823BAC0FF5BA}" type="presParOf" srcId="{2A381293-F4E0-4BAE-A9D1-52B803ABC866}" destId="{11D0D375-2C1D-4A07-8F3B-5DD714192793}" srcOrd="3" destOrd="0" presId="urn:microsoft.com/office/officeart/2005/8/layout/process5"/>
    <dgm:cxn modelId="{C1557A1E-FABD-4837-A537-4AD30D1FC343}" type="presParOf" srcId="{11D0D375-2C1D-4A07-8F3B-5DD714192793}" destId="{BB459650-3D90-40AB-B11F-2041E0CF6513}" srcOrd="0" destOrd="0" presId="urn:microsoft.com/office/officeart/2005/8/layout/process5"/>
    <dgm:cxn modelId="{781F4787-0118-4053-BCA5-18C422E096B3}" type="presParOf" srcId="{2A381293-F4E0-4BAE-A9D1-52B803ABC866}" destId="{2C7B5E0C-890E-476C-8366-A896A9D76105}" srcOrd="4" destOrd="0" presId="urn:microsoft.com/office/officeart/2005/8/layout/process5"/>
    <dgm:cxn modelId="{69548671-E126-45F7-BBC8-F55703B9537A}" type="presParOf" srcId="{2A381293-F4E0-4BAE-A9D1-52B803ABC866}" destId="{326C7AA5-9FB0-42FA-839E-72098065BFDD}" srcOrd="5" destOrd="0" presId="urn:microsoft.com/office/officeart/2005/8/layout/process5"/>
    <dgm:cxn modelId="{3894404C-5289-4C2B-9BC8-41D71099AD2E}" type="presParOf" srcId="{326C7AA5-9FB0-42FA-839E-72098065BFDD}" destId="{A0925A36-F0A4-43C7-84CF-A1F0C68420A7}" srcOrd="0" destOrd="0" presId="urn:microsoft.com/office/officeart/2005/8/layout/process5"/>
    <dgm:cxn modelId="{51292720-28A1-446F-A6AC-2AA76687D5B0}" type="presParOf" srcId="{2A381293-F4E0-4BAE-A9D1-52B803ABC866}" destId="{AF469FF0-3E3A-467E-B680-C5D20F5AC3B2}" srcOrd="6" destOrd="0" presId="urn:microsoft.com/office/officeart/2005/8/layout/process5"/>
    <dgm:cxn modelId="{D7B4F993-A4F5-4332-96CB-DB247976BA8E}" type="presParOf" srcId="{2A381293-F4E0-4BAE-A9D1-52B803ABC866}" destId="{D9526EA8-F466-43EC-BDDB-E15857F4CA24}" srcOrd="7" destOrd="0" presId="urn:microsoft.com/office/officeart/2005/8/layout/process5"/>
    <dgm:cxn modelId="{183CCB99-A545-4785-8236-AD9BD2B8B3DC}" type="presParOf" srcId="{D9526EA8-F466-43EC-BDDB-E15857F4CA24}" destId="{0C0559FB-E705-44D3-B7BF-806C9E860471}" srcOrd="0" destOrd="0" presId="urn:microsoft.com/office/officeart/2005/8/layout/process5"/>
    <dgm:cxn modelId="{A92EA884-5DAB-4642-849D-A7A53852A10B}" type="presParOf" srcId="{2A381293-F4E0-4BAE-A9D1-52B803ABC866}" destId="{B425FDFC-790F-4FAE-B3B9-C14BAA8C3E32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213838-4215-418D-8C47-313B03EC54C3}">
      <dsp:nvSpPr>
        <dsp:cNvPr id="0" name=""/>
        <dsp:cNvSpPr/>
      </dsp:nvSpPr>
      <dsp:spPr>
        <a:xfrm rot="5400000">
          <a:off x="-262540" y="265118"/>
          <a:ext cx="1750269" cy="1225188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solidFill>
                <a:schemeClr val="tx1"/>
              </a:solidFill>
            </a:rPr>
            <a:t>教室</a:t>
          </a:r>
        </a:p>
      </dsp:txBody>
      <dsp:txXfrm rot="-5400000">
        <a:off x="1" y="615171"/>
        <a:ext cx="1225188" cy="525081"/>
      </dsp:txXfrm>
    </dsp:sp>
    <dsp:sp modelId="{A15FF119-03A9-4985-80F2-BA630CF1B8FC}">
      <dsp:nvSpPr>
        <dsp:cNvPr id="0" name=""/>
        <dsp:cNvSpPr/>
      </dsp:nvSpPr>
      <dsp:spPr>
        <a:xfrm rot="5400000">
          <a:off x="5133281" y="-3905514"/>
          <a:ext cx="1137675" cy="89538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kern="1200" dirty="0">
              <a:solidFill>
                <a:schemeClr val="tx1"/>
              </a:solidFill>
            </a:rPr>
            <a:t>中午測量體溫</a:t>
          </a:r>
          <a:r>
            <a:rPr lang="en-US" altLang="zh-TW" sz="2000" kern="1200" dirty="0">
              <a:solidFill>
                <a:schemeClr val="tx1"/>
              </a:solidFill>
            </a:rPr>
            <a:t>(</a:t>
          </a:r>
          <a:r>
            <a:rPr lang="zh-TW" altLang="en-US" sz="2000" kern="1200" dirty="0">
              <a:solidFill>
                <a:schemeClr val="tx1"/>
              </a:solidFill>
            </a:rPr>
            <a:t>發回額溫槍</a:t>
          </a:r>
          <a:r>
            <a:rPr lang="en-US" altLang="zh-TW" sz="2000" kern="1200" dirty="0">
              <a:solidFill>
                <a:schemeClr val="tx1"/>
              </a:solidFill>
            </a:rPr>
            <a:t>)</a:t>
          </a:r>
          <a:r>
            <a:rPr lang="zh-TW" altLang="en-US" sz="2000" kern="1200" dirty="0">
              <a:solidFill>
                <a:schemeClr val="tx1"/>
              </a:solidFill>
            </a:rPr>
            <a:t>，填寫評估單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kern="1200" dirty="0">
              <a:solidFill>
                <a:srgbClr val="FF0000"/>
              </a:solidFill>
            </a:rPr>
            <a:t>健保卡、黃卡</a:t>
          </a:r>
        </a:p>
      </dsp:txBody>
      <dsp:txXfrm rot="-5400000">
        <a:off x="1225189" y="58115"/>
        <a:ext cx="8898324" cy="1026601"/>
      </dsp:txXfrm>
    </dsp:sp>
    <dsp:sp modelId="{4ADA78C2-879F-4D78-B8EF-D226A155E8CF}">
      <dsp:nvSpPr>
        <dsp:cNvPr id="0" name=""/>
        <dsp:cNvSpPr/>
      </dsp:nvSpPr>
      <dsp:spPr>
        <a:xfrm rot="5400000">
          <a:off x="-262540" y="1951042"/>
          <a:ext cx="1750269" cy="1225188"/>
        </a:xfrm>
        <a:prstGeom prst="chevron">
          <a:avLst/>
        </a:prstGeom>
        <a:solidFill>
          <a:schemeClr val="accent4">
            <a:hueOff val="-2909548"/>
            <a:satOff val="17155"/>
            <a:lumOff val="1863"/>
            <a:alphaOff val="0"/>
          </a:schemeClr>
        </a:solidFill>
        <a:ln w="12700" cap="flat" cmpd="sng" algn="in">
          <a:solidFill>
            <a:schemeClr val="accent4">
              <a:hueOff val="-2909548"/>
              <a:satOff val="17155"/>
              <a:lumOff val="1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>
              <a:solidFill>
                <a:schemeClr val="tx1"/>
              </a:solidFill>
            </a:rPr>
            <a:t>小禮堂</a:t>
          </a:r>
          <a:endParaRPr lang="zh-TW" altLang="en-US" sz="2000" kern="1200" dirty="0">
            <a:solidFill>
              <a:schemeClr val="tx1"/>
            </a:solidFill>
          </a:endParaRPr>
        </a:p>
      </dsp:txBody>
      <dsp:txXfrm rot="-5400000">
        <a:off x="1" y="2301095"/>
        <a:ext cx="1225188" cy="525081"/>
      </dsp:txXfrm>
    </dsp:sp>
    <dsp:sp modelId="{A73EA8DF-B415-4B82-A91D-05AC0EECCA33}">
      <dsp:nvSpPr>
        <dsp:cNvPr id="0" name=""/>
        <dsp:cNvSpPr/>
      </dsp:nvSpPr>
      <dsp:spPr>
        <a:xfrm rot="5400000">
          <a:off x="5010270" y="-2219591"/>
          <a:ext cx="1383697" cy="89538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-2909548"/>
              <a:satOff val="17155"/>
              <a:lumOff val="1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kern="1200">
              <a:solidFill>
                <a:schemeClr val="tx1"/>
              </a:solidFill>
            </a:rPr>
            <a:t>醫師評估</a:t>
          </a:r>
          <a:endParaRPr lang="zh-TW" altLang="en-US" sz="20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kern="1200">
              <a:solidFill>
                <a:schemeClr val="tx1"/>
              </a:solidFill>
            </a:rPr>
            <a:t>施打疫苗</a:t>
          </a:r>
          <a:endParaRPr lang="zh-TW" altLang="en-US" sz="20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kern="1200">
              <a:solidFill>
                <a:schemeClr val="tx1"/>
              </a:solidFill>
            </a:rPr>
            <a:t>觀察</a:t>
          </a:r>
          <a:r>
            <a:rPr lang="en-US" altLang="zh-TW" sz="2000" kern="1200">
              <a:solidFill>
                <a:schemeClr val="tx1"/>
              </a:solidFill>
            </a:rPr>
            <a:t>15</a:t>
          </a:r>
          <a:r>
            <a:rPr lang="zh-TW" altLang="en-US" sz="2000" kern="1200">
              <a:solidFill>
                <a:schemeClr val="tx1"/>
              </a:solidFill>
            </a:rPr>
            <a:t>分鐘</a:t>
          </a:r>
          <a:endParaRPr lang="zh-TW" altLang="en-US" sz="2000" kern="1200" dirty="0">
            <a:solidFill>
              <a:schemeClr val="tx1"/>
            </a:solidFill>
          </a:endParaRPr>
        </a:p>
      </dsp:txBody>
      <dsp:txXfrm rot="-5400000">
        <a:off x="1225189" y="1633037"/>
        <a:ext cx="8886314" cy="1248603"/>
      </dsp:txXfrm>
    </dsp:sp>
    <dsp:sp modelId="{C6AA8906-90CF-4890-82E5-37133501F0CC}">
      <dsp:nvSpPr>
        <dsp:cNvPr id="0" name=""/>
        <dsp:cNvSpPr/>
      </dsp:nvSpPr>
      <dsp:spPr>
        <a:xfrm rot="5400000">
          <a:off x="-262540" y="3513954"/>
          <a:ext cx="1750269" cy="1225188"/>
        </a:xfrm>
        <a:prstGeom prst="chevron">
          <a:avLst/>
        </a:prstGeom>
        <a:solidFill>
          <a:schemeClr val="accent4">
            <a:hueOff val="-5819096"/>
            <a:satOff val="34311"/>
            <a:lumOff val="3726"/>
            <a:alphaOff val="0"/>
          </a:schemeClr>
        </a:solidFill>
        <a:ln w="12700" cap="flat" cmpd="sng" algn="in">
          <a:solidFill>
            <a:schemeClr val="accent4">
              <a:hueOff val="-5819096"/>
              <a:satOff val="34311"/>
              <a:lumOff val="3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>
              <a:solidFill>
                <a:schemeClr val="tx1"/>
              </a:solidFill>
            </a:rPr>
            <a:t>教室</a:t>
          </a:r>
          <a:endParaRPr lang="zh-TW" altLang="en-US" sz="2000" kern="1200" dirty="0">
            <a:solidFill>
              <a:schemeClr val="tx1"/>
            </a:solidFill>
          </a:endParaRPr>
        </a:p>
      </dsp:txBody>
      <dsp:txXfrm rot="-5400000">
        <a:off x="1" y="3864007"/>
        <a:ext cx="1225188" cy="525081"/>
      </dsp:txXfrm>
    </dsp:sp>
    <dsp:sp modelId="{0D02F69A-F7D9-4A65-B05C-F83C7FE285B1}">
      <dsp:nvSpPr>
        <dsp:cNvPr id="0" name=""/>
        <dsp:cNvSpPr/>
      </dsp:nvSpPr>
      <dsp:spPr>
        <a:xfrm rot="5400000">
          <a:off x="5133281" y="-656678"/>
          <a:ext cx="1137675" cy="89538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-5819096"/>
              <a:satOff val="34311"/>
              <a:lumOff val="3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kern="1200">
              <a:solidFill>
                <a:schemeClr val="tx1"/>
              </a:solidFill>
            </a:rPr>
            <a:t>回教室觀察</a:t>
          </a:r>
          <a:r>
            <a:rPr lang="en-US" altLang="zh-TW" sz="2000" kern="1200">
              <a:solidFill>
                <a:schemeClr val="tx1"/>
              </a:solidFill>
            </a:rPr>
            <a:t>15</a:t>
          </a:r>
          <a:r>
            <a:rPr lang="zh-TW" altLang="en-US" sz="2000" kern="1200">
              <a:solidFill>
                <a:schemeClr val="tx1"/>
              </a:solidFill>
            </a:rPr>
            <a:t>分鐘</a:t>
          </a:r>
          <a:endParaRPr lang="zh-TW" altLang="en-US" sz="20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kern="1200">
              <a:solidFill>
                <a:schemeClr val="tx1"/>
              </a:solidFill>
            </a:rPr>
            <a:t>感覺不適，帶書包至小禮堂</a:t>
          </a:r>
          <a:endParaRPr lang="zh-TW" altLang="en-US" sz="2000" kern="1200" dirty="0">
            <a:solidFill>
              <a:schemeClr val="tx1"/>
            </a:solidFill>
          </a:endParaRPr>
        </a:p>
      </dsp:txBody>
      <dsp:txXfrm rot="-5400000">
        <a:off x="1225189" y="3306951"/>
        <a:ext cx="8898324" cy="10266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170BB2-AEA3-4896-ABAF-4409FB0F0458}">
      <dsp:nvSpPr>
        <dsp:cNvPr id="0" name=""/>
        <dsp:cNvSpPr/>
      </dsp:nvSpPr>
      <dsp:spPr>
        <a:xfrm rot="5400000">
          <a:off x="-255666" y="257007"/>
          <a:ext cx="1704441" cy="119310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solidFill>
                <a:schemeClr val="tx1"/>
              </a:solidFill>
            </a:rPr>
            <a:t>事前請假</a:t>
          </a:r>
        </a:p>
      </dsp:txBody>
      <dsp:txXfrm rot="-5400000">
        <a:off x="1" y="597896"/>
        <a:ext cx="1193109" cy="511332"/>
      </dsp:txXfrm>
    </dsp:sp>
    <dsp:sp modelId="{E4645978-E7DB-4A5D-A12D-665A48F71354}">
      <dsp:nvSpPr>
        <dsp:cNvPr id="0" name=""/>
        <dsp:cNvSpPr/>
      </dsp:nvSpPr>
      <dsp:spPr>
        <a:xfrm rot="5400000">
          <a:off x="5132136" y="-3937685"/>
          <a:ext cx="1107887" cy="89859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kern="1200" dirty="0">
              <a:solidFill>
                <a:schemeClr val="tx1"/>
              </a:solidFill>
            </a:rPr>
            <a:t>填妥外出單，帶書包至學務處等候家長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kern="1200" dirty="0">
              <a:solidFill>
                <a:schemeClr val="tx1"/>
              </a:solidFill>
            </a:rPr>
            <a:t>家長至警衛室，由警衛通知又慈</a:t>
          </a:r>
        </a:p>
      </dsp:txBody>
      <dsp:txXfrm rot="-5400000">
        <a:off x="1193110" y="55424"/>
        <a:ext cx="8931857" cy="999721"/>
      </dsp:txXfrm>
    </dsp:sp>
    <dsp:sp modelId="{14BDEFBE-4191-4ADF-B974-B77F7012600B}">
      <dsp:nvSpPr>
        <dsp:cNvPr id="0" name=""/>
        <dsp:cNvSpPr/>
      </dsp:nvSpPr>
      <dsp:spPr>
        <a:xfrm rot="5400000">
          <a:off x="-255666" y="1768415"/>
          <a:ext cx="1704441" cy="1193109"/>
        </a:xfrm>
        <a:prstGeom prst="chevron">
          <a:avLst/>
        </a:prstGeom>
        <a:solidFill>
          <a:schemeClr val="accent4">
            <a:hueOff val="-2909548"/>
            <a:satOff val="17155"/>
            <a:lumOff val="1863"/>
            <a:alphaOff val="0"/>
          </a:schemeClr>
        </a:solidFill>
        <a:ln w="12700" cap="flat" cmpd="sng" algn="in">
          <a:solidFill>
            <a:schemeClr val="accent4">
              <a:hueOff val="-2909548"/>
              <a:satOff val="17155"/>
              <a:lumOff val="1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solidFill>
                <a:schemeClr val="tx1"/>
              </a:solidFill>
            </a:rPr>
            <a:t>評估觀察</a:t>
          </a:r>
        </a:p>
      </dsp:txBody>
      <dsp:txXfrm rot="-5400000">
        <a:off x="1" y="2109304"/>
        <a:ext cx="1193109" cy="511332"/>
      </dsp:txXfrm>
    </dsp:sp>
    <dsp:sp modelId="{564B8B62-D9A9-4FF3-BDCD-09C873E63223}">
      <dsp:nvSpPr>
        <dsp:cNvPr id="0" name=""/>
        <dsp:cNvSpPr/>
      </dsp:nvSpPr>
      <dsp:spPr>
        <a:xfrm rot="5400000">
          <a:off x="5132136" y="-2426277"/>
          <a:ext cx="1107887" cy="89859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-2909548"/>
              <a:satOff val="17155"/>
              <a:lumOff val="1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kern="1200" dirty="0">
              <a:solidFill>
                <a:schemeClr val="tx1"/>
              </a:solidFill>
            </a:rPr>
            <a:t>帶書包至小禮堂，又慈通知家長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kern="1200" dirty="0">
              <a:solidFill>
                <a:schemeClr val="tx1"/>
              </a:solidFill>
            </a:rPr>
            <a:t>家長到校後警衛通知又慈，由小禮堂離開</a:t>
          </a:r>
          <a:r>
            <a:rPr lang="en-US" altLang="zh-TW" sz="2000" kern="1200" dirty="0">
              <a:solidFill>
                <a:schemeClr val="tx1"/>
              </a:solidFill>
            </a:rPr>
            <a:t>(</a:t>
          </a:r>
          <a:r>
            <a:rPr lang="zh-TW" altLang="en-US" sz="2000" kern="1200" dirty="0">
              <a:solidFill>
                <a:schemeClr val="tx1"/>
              </a:solidFill>
            </a:rPr>
            <a:t>或家長至小禮堂</a:t>
          </a:r>
          <a:r>
            <a:rPr lang="en-US" altLang="zh-TW" sz="2000" kern="1200" dirty="0">
              <a:solidFill>
                <a:schemeClr val="tx1"/>
              </a:solidFill>
            </a:rPr>
            <a:t>)</a:t>
          </a:r>
          <a:endParaRPr lang="zh-TW" altLang="en-US" sz="2000" kern="1200" dirty="0">
            <a:solidFill>
              <a:schemeClr val="tx1"/>
            </a:solidFill>
          </a:endParaRPr>
        </a:p>
      </dsp:txBody>
      <dsp:txXfrm rot="-5400000">
        <a:off x="1193110" y="1566832"/>
        <a:ext cx="8931857" cy="999721"/>
      </dsp:txXfrm>
    </dsp:sp>
    <dsp:sp modelId="{25095E2A-ECB7-4ADB-A73B-722A69783BE0}">
      <dsp:nvSpPr>
        <dsp:cNvPr id="0" name=""/>
        <dsp:cNvSpPr/>
      </dsp:nvSpPr>
      <dsp:spPr>
        <a:xfrm rot="5400000">
          <a:off x="-255666" y="3279824"/>
          <a:ext cx="1704441" cy="1193109"/>
        </a:xfrm>
        <a:prstGeom prst="chevron">
          <a:avLst/>
        </a:prstGeom>
        <a:solidFill>
          <a:schemeClr val="accent4">
            <a:hueOff val="-5819096"/>
            <a:satOff val="34311"/>
            <a:lumOff val="3726"/>
            <a:alphaOff val="0"/>
          </a:schemeClr>
        </a:solidFill>
        <a:ln w="12700" cap="flat" cmpd="sng" algn="in">
          <a:solidFill>
            <a:schemeClr val="accent4">
              <a:hueOff val="-5819096"/>
              <a:satOff val="34311"/>
              <a:lumOff val="3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solidFill>
                <a:schemeClr val="tx1"/>
              </a:solidFill>
            </a:rPr>
            <a:t>評估送醫</a:t>
          </a:r>
        </a:p>
      </dsp:txBody>
      <dsp:txXfrm rot="-5400000">
        <a:off x="1" y="3620713"/>
        <a:ext cx="1193109" cy="511332"/>
      </dsp:txXfrm>
    </dsp:sp>
    <dsp:sp modelId="{9CACD14A-327A-4D87-A991-5DF18E63D052}">
      <dsp:nvSpPr>
        <dsp:cNvPr id="0" name=""/>
        <dsp:cNvSpPr/>
      </dsp:nvSpPr>
      <dsp:spPr>
        <a:xfrm rot="5400000">
          <a:off x="5132136" y="-914868"/>
          <a:ext cx="1107887" cy="89859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4">
              <a:hueOff val="-5819096"/>
              <a:satOff val="34311"/>
              <a:lumOff val="3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kern="1200" dirty="0">
              <a:solidFill>
                <a:schemeClr val="tx1"/>
              </a:solidFill>
            </a:rPr>
            <a:t>家長送醫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kern="1200" dirty="0">
              <a:solidFill>
                <a:schemeClr val="tx1"/>
              </a:solidFill>
            </a:rPr>
            <a:t>學校陪同送醫順序</a:t>
          </a:r>
          <a:r>
            <a:rPr lang="en-US" altLang="zh-TW" sz="2000" kern="1200" dirty="0">
              <a:solidFill>
                <a:schemeClr val="tx1"/>
              </a:solidFill>
            </a:rPr>
            <a:t>:1.</a:t>
          </a:r>
          <a:r>
            <a:rPr lang="zh-TW" altLang="en-US" sz="2000" kern="1200" dirty="0">
              <a:solidFill>
                <a:schemeClr val="tx1"/>
              </a:solidFill>
            </a:rPr>
            <a:t>鈞宏</a:t>
          </a:r>
          <a:r>
            <a:rPr lang="en-US" altLang="zh-TW" sz="2000" kern="1200" dirty="0">
              <a:solidFill>
                <a:schemeClr val="tx1"/>
              </a:solidFill>
            </a:rPr>
            <a:t>2.</a:t>
          </a:r>
          <a:r>
            <a:rPr lang="zh-TW" altLang="en-US" sz="2000" kern="1200" dirty="0">
              <a:solidFill>
                <a:schemeClr val="tx1"/>
              </a:solidFill>
            </a:rPr>
            <a:t>淳憶</a:t>
          </a:r>
          <a:r>
            <a:rPr lang="en-US" altLang="zh-TW" sz="2000" kern="1200" dirty="0">
              <a:solidFill>
                <a:schemeClr val="tx1"/>
              </a:solidFill>
            </a:rPr>
            <a:t>3.</a:t>
          </a:r>
          <a:r>
            <a:rPr lang="zh-TW" altLang="en-US" sz="2000" kern="1200" dirty="0">
              <a:solidFill>
                <a:schemeClr val="tx1"/>
              </a:solidFill>
            </a:rPr>
            <a:t>惠珠</a:t>
          </a:r>
          <a:r>
            <a:rPr lang="en-US" altLang="zh-TW" sz="2000" kern="1200" dirty="0">
              <a:solidFill>
                <a:schemeClr val="tx1"/>
              </a:solidFill>
            </a:rPr>
            <a:t>4.</a:t>
          </a:r>
          <a:r>
            <a:rPr lang="zh-TW" altLang="en-US" sz="2000" kern="1200" dirty="0">
              <a:solidFill>
                <a:schemeClr val="tx1"/>
              </a:solidFill>
            </a:rPr>
            <a:t>校長</a:t>
          </a:r>
          <a:r>
            <a:rPr lang="en-US" altLang="zh-TW" sz="2000" kern="1200" dirty="0">
              <a:solidFill>
                <a:schemeClr val="tx1"/>
              </a:solidFill>
            </a:rPr>
            <a:t>(</a:t>
          </a:r>
          <a:r>
            <a:rPr lang="zh-TW" altLang="en-US" sz="2000" kern="1200" dirty="0">
              <a:solidFill>
                <a:schemeClr val="tx1"/>
              </a:solidFill>
            </a:rPr>
            <a:t>攜帶學生緊急聯絡單</a:t>
          </a:r>
          <a:r>
            <a:rPr lang="en-US" altLang="zh-TW" sz="2000" kern="1200" dirty="0">
              <a:solidFill>
                <a:schemeClr val="tx1"/>
              </a:solidFill>
            </a:rPr>
            <a:t>)</a:t>
          </a:r>
          <a:endParaRPr lang="zh-TW" altLang="en-US" sz="2000" kern="1200" dirty="0">
            <a:solidFill>
              <a:schemeClr val="tx1"/>
            </a:solidFill>
          </a:endParaRPr>
        </a:p>
      </dsp:txBody>
      <dsp:txXfrm rot="-5400000">
        <a:off x="1193110" y="3078241"/>
        <a:ext cx="8931857" cy="9997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1BE3FA-5503-4618-901A-5252CF00FAD6}">
      <dsp:nvSpPr>
        <dsp:cNvPr id="0" name=""/>
        <dsp:cNvSpPr/>
      </dsp:nvSpPr>
      <dsp:spPr>
        <a:xfrm>
          <a:off x="138608" y="2209"/>
          <a:ext cx="2557427" cy="192798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1.</a:t>
          </a:r>
          <a:r>
            <a:rPr lang="zh-TW" altLang="en-US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黃卡</a:t>
          </a:r>
          <a:endParaRPr lang="en-US" altLang="zh-TW" sz="1400" b="1" kern="1200" dirty="0">
            <a:solidFill>
              <a:schemeClr val="tx2">
                <a:lumMod val="90000"/>
                <a:lumOff val="10000"/>
              </a:schemeClr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2.</a:t>
          </a:r>
          <a:r>
            <a:rPr lang="zh-TW" altLang="en-US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健保卡</a:t>
          </a:r>
          <a:endParaRPr lang="en-US" altLang="zh-TW" sz="1400" b="1" kern="1200" dirty="0">
            <a:solidFill>
              <a:schemeClr val="tx2">
                <a:lumMod val="90000"/>
                <a:lumOff val="10000"/>
              </a:schemeClr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3.</a:t>
          </a:r>
          <a:r>
            <a:rPr lang="zh-TW" altLang="en-US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同意書</a:t>
          </a:r>
          <a:r>
            <a:rPr lang="en-US" altLang="zh-TW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(</a:t>
          </a:r>
          <a:r>
            <a:rPr lang="zh-TW" altLang="en-US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自評</a:t>
          </a:r>
          <a:r>
            <a:rPr lang="en-US" altLang="zh-TW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)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4.</a:t>
          </a:r>
          <a:r>
            <a:rPr lang="zh-TW" altLang="en-US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測量體溫</a:t>
          </a:r>
          <a:r>
            <a:rPr lang="en-US" altLang="zh-TW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(</a:t>
          </a:r>
          <a:r>
            <a:rPr lang="zh-TW" altLang="en-US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填寫</a:t>
          </a:r>
          <a:r>
            <a:rPr lang="en-US" altLang="zh-TW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)</a:t>
          </a:r>
        </a:p>
      </dsp:txBody>
      <dsp:txXfrm>
        <a:off x="195077" y="58678"/>
        <a:ext cx="2444489" cy="1815045"/>
      </dsp:txXfrm>
    </dsp:sp>
    <dsp:sp modelId="{6DFDA154-A8AE-416A-AD67-11BF9E2CB113}">
      <dsp:nvSpPr>
        <dsp:cNvPr id="0" name=""/>
        <dsp:cNvSpPr/>
      </dsp:nvSpPr>
      <dsp:spPr>
        <a:xfrm>
          <a:off x="2921089" y="649080"/>
          <a:ext cx="542174" cy="6342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400" b="1" kern="1200">
            <a:solidFill>
              <a:schemeClr val="tx2">
                <a:lumMod val="90000"/>
                <a:lumOff val="10000"/>
              </a:schemeClr>
            </a:solidFill>
          </a:endParaRPr>
        </a:p>
      </dsp:txBody>
      <dsp:txXfrm>
        <a:off x="2921089" y="775928"/>
        <a:ext cx="379522" cy="380546"/>
      </dsp:txXfrm>
    </dsp:sp>
    <dsp:sp modelId="{C79A5FEF-EBBB-4BBA-860C-B8741E189EA1}">
      <dsp:nvSpPr>
        <dsp:cNvPr id="0" name=""/>
        <dsp:cNvSpPr/>
      </dsp:nvSpPr>
      <dsp:spPr>
        <a:xfrm>
          <a:off x="3719007" y="34594"/>
          <a:ext cx="2557427" cy="186321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1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依序至小禮堂</a:t>
          </a:r>
          <a:endParaRPr lang="en-US" altLang="zh-TW" sz="1400" b="1" kern="1200" dirty="0">
            <a:solidFill>
              <a:schemeClr val="tx2">
                <a:lumMod val="90000"/>
                <a:lumOff val="10000"/>
              </a:schemeClr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1.</a:t>
          </a:r>
          <a:r>
            <a:rPr lang="zh-TW" altLang="en-US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 詢問</a:t>
          </a:r>
          <a:endParaRPr lang="en-US" altLang="zh-TW" sz="1400" b="1" kern="1200" dirty="0">
            <a:solidFill>
              <a:schemeClr val="tx2">
                <a:lumMod val="90000"/>
                <a:lumOff val="10000"/>
              </a:schemeClr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2.</a:t>
          </a:r>
          <a:r>
            <a:rPr lang="zh-TW" altLang="en-US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施打</a:t>
          </a:r>
          <a:endParaRPr lang="en-US" altLang="zh-TW" sz="1400" b="1" kern="1200" dirty="0">
            <a:solidFill>
              <a:schemeClr val="tx2">
                <a:lumMod val="90000"/>
                <a:lumOff val="10000"/>
              </a:schemeClr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3.</a:t>
          </a:r>
          <a:r>
            <a:rPr lang="zh-TW" altLang="en-US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觀察</a:t>
          </a:r>
          <a:r>
            <a:rPr lang="en-US" altLang="zh-TW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(15</a:t>
          </a:r>
          <a:r>
            <a:rPr lang="zh-TW" altLang="en-US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分鐘</a:t>
          </a:r>
          <a:r>
            <a:rPr lang="en-US" altLang="zh-TW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)</a:t>
          </a:r>
          <a:endParaRPr lang="zh-TW" altLang="en-US" sz="1400" b="1" kern="1200" dirty="0">
            <a:solidFill>
              <a:schemeClr val="tx2">
                <a:lumMod val="90000"/>
                <a:lumOff val="10000"/>
              </a:schemeClr>
            </a:solidFill>
          </a:endParaRPr>
        </a:p>
      </dsp:txBody>
      <dsp:txXfrm>
        <a:off x="3773579" y="89166"/>
        <a:ext cx="2448283" cy="1754069"/>
      </dsp:txXfrm>
    </dsp:sp>
    <dsp:sp modelId="{11D0D375-2C1D-4A07-8F3B-5DD714192793}">
      <dsp:nvSpPr>
        <dsp:cNvPr id="0" name=""/>
        <dsp:cNvSpPr/>
      </dsp:nvSpPr>
      <dsp:spPr>
        <a:xfrm>
          <a:off x="6501488" y="649080"/>
          <a:ext cx="542174" cy="6342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-190371"/>
            <a:satOff val="1739"/>
            <a:lumOff val="1116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400" b="1" kern="1200">
            <a:solidFill>
              <a:schemeClr val="tx2">
                <a:lumMod val="90000"/>
                <a:lumOff val="10000"/>
              </a:schemeClr>
            </a:solidFill>
          </a:endParaRPr>
        </a:p>
      </dsp:txBody>
      <dsp:txXfrm>
        <a:off x="6501488" y="775928"/>
        <a:ext cx="379522" cy="380546"/>
      </dsp:txXfrm>
    </dsp:sp>
    <dsp:sp modelId="{2C7B5E0C-890E-476C-8366-A896A9D76105}">
      <dsp:nvSpPr>
        <dsp:cNvPr id="0" name=""/>
        <dsp:cNvSpPr/>
      </dsp:nvSpPr>
      <dsp:spPr>
        <a:xfrm>
          <a:off x="7299405" y="34594"/>
          <a:ext cx="2557427" cy="186321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回教室觀察</a:t>
          </a:r>
          <a:endParaRPr lang="en-US" altLang="zh-TW" sz="1400" b="1" kern="1200" dirty="0">
            <a:solidFill>
              <a:schemeClr val="tx2">
                <a:lumMod val="90000"/>
                <a:lumOff val="10000"/>
              </a:schemeClr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15+15</a:t>
          </a:r>
          <a:r>
            <a:rPr lang="zh-TW" altLang="en-US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分鐘</a:t>
          </a:r>
          <a:endParaRPr lang="en-US" altLang="zh-TW" sz="1400" b="1" kern="1200" dirty="0">
            <a:solidFill>
              <a:schemeClr val="tx2">
                <a:lumMod val="90000"/>
                <a:lumOff val="10000"/>
              </a:schemeClr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(</a:t>
          </a:r>
          <a:r>
            <a:rPr lang="zh-TW" altLang="en-US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觀看施打後注意事項影片</a:t>
          </a:r>
          <a:r>
            <a:rPr lang="en-US" altLang="zh-TW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)</a:t>
          </a:r>
          <a:endParaRPr lang="zh-TW" altLang="en-US" sz="1400" b="1" kern="1200" dirty="0">
            <a:solidFill>
              <a:schemeClr val="tx2">
                <a:lumMod val="90000"/>
                <a:lumOff val="10000"/>
              </a:schemeClr>
            </a:solidFill>
          </a:endParaRPr>
        </a:p>
      </dsp:txBody>
      <dsp:txXfrm>
        <a:off x="7353977" y="89166"/>
        <a:ext cx="2448283" cy="1754069"/>
      </dsp:txXfrm>
    </dsp:sp>
    <dsp:sp modelId="{326C7AA5-9FB0-42FA-839E-72098065BFDD}">
      <dsp:nvSpPr>
        <dsp:cNvPr id="0" name=""/>
        <dsp:cNvSpPr/>
      </dsp:nvSpPr>
      <dsp:spPr>
        <a:xfrm rot="5400000">
          <a:off x="8288003" y="2111653"/>
          <a:ext cx="580231" cy="6342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-380743"/>
            <a:satOff val="3477"/>
            <a:lumOff val="2232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400" b="1" kern="1200">
            <a:solidFill>
              <a:schemeClr val="tx2">
                <a:lumMod val="90000"/>
                <a:lumOff val="10000"/>
              </a:schemeClr>
            </a:solidFill>
          </a:endParaRPr>
        </a:p>
      </dsp:txBody>
      <dsp:txXfrm rot="-5400000">
        <a:off x="8387846" y="2138659"/>
        <a:ext cx="380546" cy="406162"/>
      </dsp:txXfrm>
    </dsp:sp>
    <dsp:sp modelId="{AF469FF0-3E3A-467E-B680-C5D20F5AC3B2}">
      <dsp:nvSpPr>
        <dsp:cNvPr id="0" name=""/>
        <dsp:cNvSpPr/>
      </dsp:nvSpPr>
      <dsp:spPr>
        <a:xfrm>
          <a:off x="7299405" y="2992584"/>
          <a:ext cx="2557427" cy="188692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3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b="1" kern="1200">
              <a:solidFill>
                <a:schemeClr val="tx2">
                  <a:lumMod val="90000"/>
                  <a:lumOff val="10000"/>
                </a:schemeClr>
              </a:solidFill>
            </a:rPr>
            <a:t>緊急應變</a:t>
          </a:r>
          <a:endParaRPr lang="zh-TW" altLang="en-US" sz="1400" b="1" kern="1200" dirty="0">
            <a:solidFill>
              <a:schemeClr val="tx2">
                <a:lumMod val="90000"/>
                <a:lumOff val="10000"/>
              </a:schemeClr>
            </a:solidFill>
          </a:endParaRPr>
        </a:p>
      </dsp:txBody>
      <dsp:txXfrm>
        <a:off x="7354671" y="3047850"/>
        <a:ext cx="2446895" cy="1776389"/>
      </dsp:txXfrm>
    </dsp:sp>
    <dsp:sp modelId="{D9526EA8-F466-43EC-BDDB-E15857F4CA24}">
      <dsp:nvSpPr>
        <dsp:cNvPr id="0" name=""/>
        <dsp:cNvSpPr/>
      </dsp:nvSpPr>
      <dsp:spPr>
        <a:xfrm rot="10800000">
          <a:off x="6532177" y="3618923"/>
          <a:ext cx="542174" cy="6342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-571114"/>
            <a:satOff val="5216"/>
            <a:lumOff val="3349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400" b="1" kern="1200">
            <a:solidFill>
              <a:schemeClr val="tx2">
                <a:lumMod val="90000"/>
                <a:lumOff val="10000"/>
              </a:schemeClr>
            </a:solidFill>
          </a:endParaRPr>
        </a:p>
      </dsp:txBody>
      <dsp:txXfrm rot="10800000">
        <a:off x="6694829" y="3745771"/>
        <a:ext cx="379522" cy="380546"/>
      </dsp:txXfrm>
    </dsp:sp>
    <dsp:sp modelId="{B425FDFC-790F-4FAE-B3B9-C14BAA8C3E32}">
      <dsp:nvSpPr>
        <dsp:cNvPr id="0" name=""/>
        <dsp:cNvSpPr/>
      </dsp:nvSpPr>
      <dsp:spPr>
        <a:xfrm>
          <a:off x="3719007" y="2953163"/>
          <a:ext cx="2557427" cy="19657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b="1" kern="1200" dirty="0">
              <a:solidFill>
                <a:schemeClr val="tx2">
                  <a:lumMod val="90000"/>
                  <a:lumOff val="10000"/>
                </a:schemeClr>
              </a:solidFill>
            </a:rPr>
            <a:t>施打後注意事項</a:t>
          </a:r>
        </a:p>
      </dsp:txBody>
      <dsp:txXfrm>
        <a:off x="3776582" y="3010738"/>
        <a:ext cx="2442277" cy="18506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9E5F1E1-60EA-431A-B7FD-777CD3E286B4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D61BD44-534B-4E1B-BE90-8D65D81BAD8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54612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F1E1-60EA-431A-B7FD-777CD3E286B4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BD44-534B-4E1B-BE90-8D65D81BAD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265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F1E1-60EA-431A-B7FD-777CD3E286B4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BD44-534B-4E1B-BE90-8D65D81BAD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3108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F1E1-60EA-431A-B7FD-777CD3E286B4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BD44-534B-4E1B-BE90-8D65D81BAD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6356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9E5F1E1-60EA-431A-B7FD-777CD3E286B4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D61BD44-534B-4E1B-BE90-8D65D81BAD81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372677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F1E1-60EA-431A-B7FD-777CD3E286B4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BD44-534B-4E1B-BE90-8D65D81BAD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334988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F1E1-60EA-431A-B7FD-777CD3E286B4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BD44-534B-4E1B-BE90-8D65D81BAD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09393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F1E1-60EA-431A-B7FD-777CD3E286B4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BD44-534B-4E1B-BE90-8D65D81BAD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3351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F1E1-60EA-431A-B7FD-777CD3E286B4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BD44-534B-4E1B-BE90-8D65D81BAD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9846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9E5F1E1-60EA-431A-B7FD-777CD3E286B4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ED61BD44-534B-4E1B-BE90-8D65D81BAD8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23034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9E5F1E1-60EA-431A-B7FD-777CD3E286B4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ED61BD44-534B-4E1B-BE90-8D65D81BAD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58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9E5F1E1-60EA-431A-B7FD-777CD3E286B4}" type="datetimeFigureOut">
              <a:rPr lang="zh-TW" altLang="en-US" smtClean="0"/>
              <a:t>2021/12/16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D61BD44-534B-4E1B-BE90-8D65D81BAD8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09414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5400" dirty="0"/>
              <a:t>BNT</a:t>
            </a:r>
            <a:r>
              <a:rPr lang="zh-TW" altLang="en-US" sz="5400" dirty="0"/>
              <a:t>疫苗</a:t>
            </a:r>
            <a:r>
              <a:rPr lang="en-US" altLang="zh-TW" sz="5400" dirty="0"/>
              <a:t>01.05</a:t>
            </a:r>
            <a:r>
              <a:rPr lang="zh-TW" altLang="en-US" sz="5400" dirty="0"/>
              <a:t>校園施打說明</a:t>
            </a:r>
            <a:br>
              <a:rPr lang="en-US" altLang="zh-TW" sz="5400" dirty="0"/>
            </a:br>
            <a:endParaRPr lang="zh-TW" altLang="en-US" sz="54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7340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施打前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612669"/>
            <a:ext cx="10178322" cy="4266923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sz="2400" dirty="0"/>
              <a:t>對象</a:t>
            </a:r>
            <a:r>
              <a:rPr lang="en-US" altLang="zh-TW" sz="2400" dirty="0"/>
              <a:t>:</a:t>
            </a:r>
            <a:r>
              <a:rPr lang="zh-TW" altLang="en-US" sz="2400" dirty="0"/>
              <a:t>校內未施打第一劑學生</a:t>
            </a:r>
            <a:endParaRPr lang="en-US" altLang="zh-TW" sz="2400" dirty="0"/>
          </a:p>
          <a:p>
            <a:pPr marL="0" indent="0">
              <a:buNone/>
            </a:pPr>
            <a:r>
              <a:rPr lang="zh-TW" altLang="en-US" sz="2400" dirty="0"/>
              <a:t>            第一劑施打已達</a:t>
            </a:r>
            <a:r>
              <a:rPr lang="en-US" altLang="zh-TW" sz="2400" dirty="0"/>
              <a:t>12</a:t>
            </a:r>
            <a:r>
              <a:rPr lang="zh-TW" altLang="en-US" sz="2400" dirty="0"/>
              <a:t>週</a:t>
            </a:r>
            <a:endParaRPr lang="en-US" altLang="zh-TW" sz="2400" dirty="0"/>
          </a:p>
          <a:p>
            <a:r>
              <a:rPr lang="zh-TW" altLang="en-US" sz="2400" dirty="0"/>
              <a:t>調查及填寫意願書</a:t>
            </a:r>
            <a:r>
              <a:rPr lang="en-US" altLang="zh-TW" sz="2400" dirty="0"/>
              <a:t>:(12/21</a:t>
            </a:r>
            <a:r>
              <a:rPr lang="zh-TW" altLang="en-US" sz="2400" dirty="0"/>
              <a:t>中午回收</a:t>
            </a:r>
            <a:r>
              <a:rPr lang="en-US" altLang="zh-TW" sz="2400" dirty="0"/>
              <a:t>)</a:t>
            </a:r>
            <a:r>
              <a:rPr lang="zh-TW" altLang="en-US" sz="2400" dirty="0"/>
              <a:t>與導師約時間至各班說明</a:t>
            </a:r>
            <a:endParaRPr lang="en-US" altLang="zh-TW" sz="2400" dirty="0"/>
          </a:p>
          <a:p>
            <a:r>
              <a:rPr lang="zh-TW" altLang="en-US" sz="2400" dirty="0"/>
              <a:t>第一劑曾發生嚴重反應</a:t>
            </a:r>
            <a:r>
              <a:rPr lang="en-US" altLang="zh-TW" sz="2400" dirty="0"/>
              <a:t>(119</a:t>
            </a:r>
            <a:r>
              <a:rPr lang="zh-TW" altLang="en-US" sz="2400" dirty="0"/>
              <a:t>送醫</a:t>
            </a:r>
            <a:r>
              <a:rPr lang="en-US" altLang="zh-TW" sz="2400" dirty="0"/>
              <a:t>)</a:t>
            </a:r>
            <a:r>
              <a:rPr lang="zh-TW" altLang="en-US" sz="2400" dirty="0"/>
              <a:t>者，建議由家長帶至醫療院所施打</a:t>
            </a:r>
            <a:endParaRPr lang="en-US" altLang="zh-TW" sz="2400" dirty="0"/>
          </a:p>
          <a:p>
            <a:r>
              <a:rPr lang="en-US" altLang="zh-TW" sz="2400" dirty="0"/>
              <a:t>12/30</a:t>
            </a:r>
            <a:r>
              <a:rPr lang="zh-TW" altLang="en-US" sz="2400" dirty="0"/>
              <a:t>提醒家長注意事項</a:t>
            </a:r>
            <a:endParaRPr lang="en-US" altLang="zh-TW" sz="2400" dirty="0"/>
          </a:p>
          <a:p>
            <a:r>
              <a:rPr lang="zh-TW" altLang="en-US" sz="2400" dirty="0"/>
              <a:t>觀看施打前注意事項影片</a:t>
            </a:r>
            <a:endParaRPr lang="en-US" altLang="zh-TW" sz="2400" dirty="0"/>
          </a:p>
          <a:p>
            <a:pPr marL="0" indent="0">
              <a:buNone/>
            </a:pPr>
            <a:endParaRPr lang="en-US" altLang="zh-TW" sz="2400" dirty="0"/>
          </a:p>
          <a:p>
            <a:r>
              <a:rPr lang="en-US" altLang="zh-TW" sz="2400" dirty="0">
                <a:solidFill>
                  <a:srgbClr val="FF0000"/>
                </a:solidFill>
              </a:rPr>
              <a:t>1/5</a:t>
            </a:r>
            <a:r>
              <a:rPr lang="zh-TW" altLang="en-US" sz="2400" dirty="0">
                <a:solidFill>
                  <a:srgbClr val="FF0000"/>
                </a:solidFill>
              </a:rPr>
              <a:t>當天</a:t>
            </a:r>
            <a:r>
              <a:rPr lang="en-US" altLang="zh-TW" sz="2400" dirty="0">
                <a:solidFill>
                  <a:srgbClr val="FF0000"/>
                </a:solidFill>
              </a:rPr>
              <a:t>13:30</a:t>
            </a:r>
            <a:r>
              <a:rPr lang="zh-TW" altLang="en-US" sz="2400" dirty="0"/>
              <a:t>開始施打，一定要吃午餐</a:t>
            </a:r>
            <a:endParaRPr lang="en-US" altLang="zh-TW" sz="2400" dirty="0"/>
          </a:p>
          <a:p>
            <a:r>
              <a:rPr lang="zh-TW" altLang="en-US" sz="2400" dirty="0">
                <a:solidFill>
                  <a:srgbClr val="FF0000"/>
                </a:solidFill>
              </a:rPr>
              <a:t>帶健保卡</a:t>
            </a:r>
            <a:endParaRPr lang="en-US" altLang="zh-TW" sz="2400" dirty="0">
              <a:solidFill>
                <a:srgbClr val="FF0000"/>
              </a:solidFill>
            </a:endParaRPr>
          </a:p>
          <a:p>
            <a:endParaRPr lang="en-US" altLang="zh-TW" sz="2400" dirty="0"/>
          </a:p>
          <a:p>
            <a:r>
              <a:rPr lang="zh-TW" altLang="en-US" sz="2400" dirty="0"/>
              <a:t>預備</a:t>
            </a:r>
            <a:r>
              <a:rPr lang="en-US" altLang="zh-TW" sz="2400" dirty="0"/>
              <a:t>:</a:t>
            </a:r>
            <a:r>
              <a:rPr lang="zh-TW" altLang="en-US" sz="2400" dirty="0"/>
              <a:t>屏風、氧氣筒、急救藥物及設備</a:t>
            </a:r>
            <a:r>
              <a:rPr lang="en-US" altLang="zh-TW" sz="2400" dirty="0"/>
              <a:t>(</a:t>
            </a:r>
            <a:r>
              <a:rPr lang="zh-TW" altLang="en-US" sz="2400" dirty="0"/>
              <a:t>國泰醫院</a:t>
            </a:r>
            <a:r>
              <a:rPr lang="en-US" altLang="zh-TW" sz="2400" dirty="0"/>
              <a:t>)</a:t>
            </a:r>
          </a:p>
          <a:p>
            <a:pPr marL="0" indent="0">
              <a:buNone/>
            </a:pP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15814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接種作業流程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5149835"/>
              </p:ext>
            </p:extLst>
          </p:nvPr>
        </p:nvGraphicFramePr>
        <p:xfrm>
          <a:off x="1250950" y="1438102"/>
          <a:ext cx="10179050" cy="5004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4730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疫苗反應處理流程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322077"/>
              </p:ext>
            </p:extLst>
          </p:nvPr>
        </p:nvGraphicFramePr>
        <p:xfrm>
          <a:off x="1250950" y="1537855"/>
          <a:ext cx="10179050" cy="4729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5822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施打當天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2881107"/>
              </p:ext>
            </p:extLst>
          </p:nvPr>
        </p:nvGraphicFramePr>
        <p:xfrm>
          <a:off x="1251678" y="1371600"/>
          <a:ext cx="9995442" cy="49211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五角星形 2"/>
          <p:cNvSpPr/>
          <p:nvPr/>
        </p:nvSpPr>
        <p:spPr>
          <a:xfrm>
            <a:off x="2144683" y="1658386"/>
            <a:ext cx="199505" cy="199505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5" name="五角星形 4"/>
          <p:cNvSpPr/>
          <p:nvPr/>
        </p:nvSpPr>
        <p:spPr>
          <a:xfrm>
            <a:off x="2338645" y="2036615"/>
            <a:ext cx="199505" cy="199505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6" name="五角星形 5"/>
          <p:cNvSpPr/>
          <p:nvPr/>
        </p:nvSpPr>
        <p:spPr>
          <a:xfrm>
            <a:off x="2804163" y="2430094"/>
            <a:ext cx="199505" cy="199505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874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2277688"/>
            <a:ext cx="10178322" cy="3593591"/>
          </a:xfrm>
        </p:spPr>
        <p:txBody>
          <a:bodyPr>
            <a:normAutofit/>
          </a:bodyPr>
          <a:lstStyle/>
          <a:p>
            <a:r>
              <a:rPr lang="zh-TW" altLang="en-US" dirty="0"/>
              <a:t>按班級依序前往三樓小禮堂</a:t>
            </a:r>
            <a:r>
              <a:rPr lang="en-US" altLang="zh-TW" dirty="0"/>
              <a:t>(</a:t>
            </a:r>
            <a:r>
              <a:rPr lang="zh-TW" altLang="en-US" dirty="0">
                <a:solidFill>
                  <a:srgbClr val="FF0000"/>
                </a:solidFill>
              </a:rPr>
              <a:t>靜芳</a:t>
            </a:r>
            <a:r>
              <a:rPr lang="zh-TW" altLang="en-US" dirty="0"/>
              <a:t>通知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醫師評估</a:t>
            </a:r>
            <a:r>
              <a:rPr lang="en-US" altLang="zh-TW" dirty="0"/>
              <a:t>(</a:t>
            </a:r>
            <a:r>
              <a:rPr lang="zh-TW" altLang="en-US" dirty="0"/>
              <a:t>評估單和健保卡</a:t>
            </a:r>
            <a:r>
              <a:rPr lang="en-US" altLang="zh-TW" dirty="0"/>
              <a:t>)</a:t>
            </a:r>
            <a:r>
              <a:rPr lang="zh-TW" altLang="en-US" dirty="0"/>
              <a:t>         施打疫苗          觀察</a:t>
            </a:r>
            <a:r>
              <a:rPr lang="en-US" altLang="zh-TW" dirty="0"/>
              <a:t>15</a:t>
            </a:r>
            <a:r>
              <a:rPr lang="zh-TW" altLang="en-US" dirty="0"/>
              <a:t>分鐘         回教室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身體不舒服者回到小禮堂          醫師評估          通知家長帶回</a:t>
            </a:r>
            <a:r>
              <a:rPr lang="en-US" altLang="zh-TW" dirty="0"/>
              <a:t>(</a:t>
            </a:r>
            <a:r>
              <a:rPr lang="zh-TW" altLang="en-US" dirty="0">
                <a:solidFill>
                  <a:srgbClr val="FF0000"/>
                </a:solidFill>
              </a:rPr>
              <a:t>又慈</a:t>
            </a:r>
            <a:r>
              <a:rPr lang="zh-TW" altLang="en-US" dirty="0"/>
              <a:t>在學務處</a:t>
            </a:r>
            <a:r>
              <a:rPr lang="en-US" altLang="zh-TW" dirty="0"/>
              <a:t>)</a:t>
            </a:r>
          </a:p>
          <a:p>
            <a:pPr marL="0" indent="0">
              <a:buNone/>
            </a:pPr>
            <a:r>
              <a:rPr lang="zh-TW" altLang="en-US" dirty="0"/>
              <a:t>  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                                                       送醫</a:t>
            </a:r>
            <a:r>
              <a:rPr lang="en-US" altLang="zh-TW" dirty="0"/>
              <a:t>(</a:t>
            </a:r>
            <a:r>
              <a:rPr lang="zh-TW" altLang="en-US" dirty="0"/>
              <a:t>家長若已到校則由家長陪同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校方陪同順序</a:t>
            </a:r>
            <a:r>
              <a:rPr lang="en-US" altLang="zh-TW" dirty="0"/>
              <a:t>:1.</a:t>
            </a:r>
            <a:r>
              <a:rPr lang="zh-TW" altLang="en-US" dirty="0"/>
              <a:t>鈞宏</a:t>
            </a:r>
            <a:r>
              <a:rPr lang="en-US" altLang="zh-TW" dirty="0"/>
              <a:t>2.</a:t>
            </a:r>
            <a:r>
              <a:rPr lang="zh-TW" altLang="en-US" dirty="0"/>
              <a:t>淳憶</a:t>
            </a:r>
            <a:r>
              <a:rPr lang="en-US" altLang="zh-TW" dirty="0"/>
              <a:t>3.</a:t>
            </a:r>
            <a:r>
              <a:rPr lang="zh-TW" altLang="en-US" dirty="0"/>
              <a:t>惠珠</a:t>
            </a:r>
            <a:r>
              <a:rPr lang="en-US" altLang="zh-TW" dirty="0"/>
              <a:t>4.</a:t>
            </a:r>
            <a:r>
              <a:rPr lang="zh-TW" altLang="en-US" dirty="0"/>
              <a:t>校長</a:t>
            </a:r>
          </a:p>
        </p:txBody>
      </p:sp>
      <p:sp>
        <p:nvSpPr>
          <p:cNvPr id="4" name="燕尾形向右箭號 3"/>
          <p:cNvSpPr/>
          <p:nvPr/>
        </p:nvSpPr>
        <p:spPr>
          <a:xfrm>
            <a:off x="4605252" y="2768137"/>
            <a:ext cx="482138" cy="37407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0358" y="2739614"/>
            <a:ext cx="518205" cy="408467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2340" y="2717118"/>
            <a:ext cx="518205" cy="408467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8548" y="3553695"/>
            <a:ext cx="518205" cy="408467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7719" y="3553694"/>
            <a:ext cx="518205" cy="408467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429574" y="3962161"/>
            <a:ext cx="518205" cy="408467"/>
          </a:xfrm>
          <a:prstGeom prst="rect">
            <a:avLst/>
          </a:prstGeom>
        </p:spPr>
      </p:pic>
      <p:sp>
        <p:nvSpPr>
          <p:cNvPr id="1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施打當天</a:t>
            </a:r>
          </a:p>
        </p:txBody>
      </p:sp>
    </p:spTree>
    <p:extLst>
      <p:ext uri="{BB962C8B-B14F-4D97-AF65-F5344CB8AC3E}">
        <p14:creationId xmlns:p14="http://schemas.microsoft.com/office/powerpoint/2010/main" val="2213222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施打後觀察及注意事項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2144685"/>
            <a:ext cx="10178322" cy="3593591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</a:rPr>
              <a:t>暈針</a:t>
            </a:r>
            <a:r>
              <a:rPr lang="en-US" altLang="zh-TW" sz="2400" dirty="0"/>
              <a:t>:</a:t>
            </a:r>
            <a:r>
              <a:rPr lang="zh-TW" altLang="en-US" sz="2400" dirty="0"/>
              <a:t>施打前或施打完</a:t>
            </a:r>
            <a:r>
              <a:rPr lang="zh-TW" altLang="en-US" sz="2400" dirty="0">
                <a:solidFill>
                  <a:srgbClr val="FF0000"/>
                </a:solidFill>
              </a:rPr>
              <a:t>立刻</a:t>
            </a:r>
            <a:r>
              <a:rPr lang="zh-TW" altLang="en-US" sz="2400" dirty="0"/>
              <a:t>出現眩暈、噁心症狀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1.</a:t>
            </a:r>
            <a:r>
              <a:rPr lang="zh-TW" altLang="en-US" sz="2400" dirty="0"/>
              <a:t>與疫苗無關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2.</a:t>
            </a:r>
            <a:r>
              <a:rPr lang="zh-TW" altLang="en-US" sz="2400" dirty="0"/>
              <a:t>大部分是過度緊張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3.</a:t>
            </a:r>
            <a:r>
              <a:rPr lang="zh-TW" altLang="en-US" sz="2400" dirty="0"/>
              <a:t>在座位上休息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4.</a:t>
            </a:r>
            <a:r>
              <a:rPr lang="zh-TW" altLang="en-US" sz="2400" dirty="0"/>
              <a:t>觀察有無其他不適反應</a:t>
            </a:r>
            <a:endParaRPr lang="en-US" altLang="zh-TW" sz="2400" dirty="0"/>
          </a:p>
          <a:p>
            <a:pPr marL="0" indent="0">
              <a:buNone/>
            </a:pPr>
            <a:endParaRPr lang="en-US" altLang="zh-TW" sz="2400" dirty="0"/>
          </a:p>
          <a:p>
            <a:pPr marL="0" indent="0">
              <a:buNone/>
            </a:pPr>
            <a:r>
              <a:rPr lang="zh-TW" altLang="en-US" sz="2400" dirty="0">
                <a:solidFill>
                  <a:srgbClr val="FF0000"/>
                </a:solidFill>
              </a:rPr>
              <a:t>預防</a:t>
            </a:r>
            <a:r>
              <a:rPr lang="en-US" altLang="zh-TW" sz="2400" dirty="0"/>
              <a:t>:</a:t>
            </a:r>
            <a:r>
              <a:rPr lang="zh-TW" altLang="en-US" sz="2400" dirty="0"/>
              <a:t>充足睡眠、勿空腹、輕鬆環境氛圍、必要時單獨環境施打</a:t>
            </a:r>
          </a:p>
        </p:txBody>
      </p:sp>
    </p:spTree>
    <p:extLst>
      <p:ext uri="{BB962C8B-B14F-4D97-AF65-F5344CB8AC3E}">
        <p14:creationId xmlns:p14="http://schemas.microsoft.com/office/powerpoint/2010/main" val="3480646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3593591"/>
          </a:xfrm>
        </p:spPr>
        <p:txBody>
          <a:bodyPr>
            <a:no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</a:rPr>
              <a:t>疫苗反應</a:t>
            </a:r>
            <a:r>
              <a:rPr lang="en-US" altLang="zh-TW" sz="2400" dirty="0"/>
              <a:t>:</a:t>
            </a:r>
          </a:p>
          <a:p>
            <a:pPr marL="0" indent="0">
              <a:buNone/>
            </a:pPr>
            <a:r>
              <a:rPr lang="en-US" altLang="zh-TW" sz="2400" dirty="0"/>
              <a:t>1.</a:t>
            </a:r>
            <a:r>
              <a:rPr lang="zh-TW" altLang="en-US" sz="2400" dirty="0"/>
              <a:t>接種部位疼痛紅腫，通常數日內消失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2.</a:t>
            </a:r>
            <a:r>
              <a:rPr lang="zh-TW" altLang="en-US" sz="2400" dirty="0"/>
              <a:t>疲倦、頭痛、肌肉痠痛、體溫升高、畏寒、關節痛及噁心，因人而異，通常輕微且數日內消失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3.</a:t>
            </a:r>
            <a:r>
              <a:rPr lang="zh-TW" altLang="en-US" sz="2400" dirty="0">
                <a:solidFill>
                  <a:srgbClr val="FF0000"/>
                </a:solidFill>
              </a:rPr>
              <a:t>兩周內減少激烈活動</a:t>
            </a:r>
            <a:r>
              <a:rPr lang="en-US" altLang="zh-TW" sz="2400" dirty="0">
                <a:solidFill>
                  <a:srgbClr val="FF0000"/>
                </a:solidFill>
              </a:rPr>
              <a:t>(</a:t>
            </a:r>
            <a:r>
              <a:rPr lang="zh-TW" altLang="en-US" sz="2400" dirty="0">
                <a:solidFill>
                  <a:srgbClr val="FF0000"/>
                </a:solidFill>
              </a:rPr>
              <a:t>調整體育活動強度</a:t>
            </a:r>
            <a:r>
              <a:rPr lang="en-US" altLang="zh-TW" sz="2400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altLang="zh-TW" sz="2400" dirty="0"/>
              <a:t>4.</a:t>
            </a:r>
            <a:r>
              <a:rPr lang="zh-TW" altLang="en-US" sz="2400" dirty="0"/>
              <a:t>接種</a:t>
            </a:r>
            <a:r>
              <a:rPr lang="en-US" altLang="zh-TW" sz="2400" dirty="0"/>
              <a:t>3</a:t>
            </a:r>
            <a:r>
              <a:rPr lang="zh-TW" altLang="en-US" sz="2400" dirty="0"/>
              <a:t>日內，可請疫苗假，不列入出缺勤紀錄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5.</a:t>
            </a:r>
            <a:r>
              <a:rPr lang="zh-TW" altLang="en-US" sz="2400" dirty="0"/>
              <a:t>提醒家長勿留請假學生單獨在家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6.</a:t>
            </a:r>
            <a:r>
              <a:rPr lang="zh-TW" altLang="en-US" sz="2400" dirty="0"/>
              <a:t>注意</a:t>
            </a:r>
            <a:r>
              <a:rPr lang="en-US" altLang="zh-TW" sz="2400" dirty="0">
                <a:solidFill>
                  <a:srgbClr val="FF0000"/>
                </a:solidFill>
              </a:rPr>
              <a:t>14</a:t>
            </a:r>
            <a:r>
              <a:rPr lang="zh-TW" altLang="en-US" sz="2400" dirty="0">
                <a:solidFill>
                  <a:srgbClr val="FF0000"/>
                </a:solidFill>
              </a:rPr>
              <a:t>天內</a:t>
            </a:r>
            <a:r>
              <a:rPr lang="zh-TW" altLang="en-US" sz="2400" dirty="0"/>
              <a:t>是否有疑似心肌炎或心包膜炎之症狀</a:t>
            </a:r>
            <a:r>
              <a:rPr lang="en-US" altLang="zh-TW" sz="2400" dirty="0"/>
              <a:t>(95%</a:t>
            </a:r>
            <a:r>
              <a:rPr lang="zh-TW" altLang="en-US" sz="2400" dirty="0"/>
              <a:t>男性</a:t>
            </a:r>
            <a:r>
              <a:rPr lang="en-US" altLang="zh-TW" sz="2400" dirty="0"/>
              <a:t>)</a:t>
            </a:r>
            <a:r>
              <a:rPr lang="zh-TW" altLang="en-US" sz="2400" dirty="0"/>
              <a:t>，如急性且持續性胸痛、呼吸急促或心悸</a:t>
            </a: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施打後觀察及注意事項</a:t>
            </a:r>
          </a:p>
        </p:txBody>
      </p:sp>
    </p:spTree>
    <p:extLst>
      <p:ext uri="{BB962C8B-B14F-4D97-AF65-F5344CB8AC3E}">
        <p14:creationId xmlns:p14="http://schemas.microsoft.com/office/powerpoint/2010/main" val="2364174517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698</TotalTime>
  <Words>588</Words>
  <Application>Microsoft Office PowerPoint</Application>
  <PresentationFormat>寬螢幕</PresentationFormat>
  <Paragraphs>72</Paragraphs>
  <Slides>8</Slides>
  <Notes>0</Notes>
  <HiddenSlides>2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微軟正黑體</vt:lpstr>
      <vt:lpstr>新細明體</vt:lpstr>
      <vt:lpstr>Arial</vt:lpstr>
      <vt:lpstr>Gill Sans MT</vt:lpstr>
      <vt:lpstr>Impact</vt:lpstr>
      <vt:lpstr>Badge</vt:lpstr>
      <vt:lpstr>BNT疫苗01.05校園施打說明 </vt:lpstr>
      <vt:lpstr>施打前</vt:lpstr>
      <vt:lpstr>接種作業流程</vt:lpstr>
      <vt:lpstr>疫苗反應處理流程</vt:lpstr>
      <vt:lpstr>施打當天</vt:lpstr>
      <vt:lpstr>施打當天</vt:lpstr>
      <vt:lpstr>施打後觀察及注意事項</vt:lpstr>
      <vt:lpstr>施打後觀察及注意事項</vt:lpstr>
    </vt:vector>
  </TitlesOfParts>
  <Company>LJSH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COVID-19疫苗校園施打說明</dc:title>
  <dc:creator>User</dc:creator>
  <cp:lastModifiedBy>User</cp:lastModifiedBy>
  <cp:revision>32</cp:revision>
  <dcterms:created xsi:type="dcterms:W3CDTF">2021-09-15T06:53:28Z</dcterms:created>
  <dcterms:modified xsi:type="dcterms:W3CDTF">2021-12-16T01:49:07Z</dcterms:modified>
</cp:coreProperties>
</file>