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7" r:id="rId2"/>
    <p:sldId id="258" r:id="rId3"/>
    <p:sldId id="259" r:id="rId4"/>
    <p:sldId id="273" r:id="rId5"/>
    <p:sldId id="263" r:id="rId6"/>
    <p:sldId id="267" r:id="rId7"/>
    <p:sldId id="274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9" r:id="rId18"/>
    <p:sldId id="290" r:id="rId19"/>
    <p:sldId id="291" r:id="rId20"/>
    <p:sldId id="292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14" r:id="rId31"/>
    <p:sldId id="309" r:id="rId32"/>
    <p:sldId id="312" r:id="rId33"/>
    <p:sldId id="313" r:id="rId34"/>
    <p:sldId id="315" r:id="rId35"/>
    <p:sldId id="317" r:id="rId36"/>
    <p:sldId id="318" r:id="rId37"/>
    <p:sldId id="319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7"/>
  </p:normalViewPr>
  <p:slideViewPr>
    <p:cSldViewPr snapToGrid="0" snapToObjects="1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E2D0-BCF8-3647-8B7B-B16F48A8EA71}" type="datetimeFigureOut">
              <a:rPr kumimoji="1" lang="zh-TW" altLang="en-US" smtClean="0"/>
              <a:t>2022/5/5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51B9-27A9-BC4E-8959-0A5A445BE8E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5970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E2D0-BCF8-3647-8B7B-B16F48A8EA71}" type="datetimeFigureOut">
              <a:rPr kumimoji="1" lang="zh-TW" altLang="en-US" smtClean="0"/>
              <a:t>2022/5/5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51B9-27A9-BC4E-8959-0A5A445BE8E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7115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E2D0-BCF8-3647-8B7B-B16F48A8EA71}" type="datetimeFigureOut">
              <a:rPr kumimoji="1" lang="zh-TW" altLang="en-US" smtClean="0"/>
              <a:t>2022/5/5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51B9-27A9-BC4E-8959-0A5A445BE8E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82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E2D0-BCF8-3647-8B7B-B16F48A8EA71}" type="datetimeFigureOut">
              <a:rPr kumimoji="1" lang="zh-TW" altLang="en-US" smtClean="0"/>
              <a:t>2022/5/5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51B9-27A9-BC4E-8959-0A5A445BE8E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690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E2D0-BCF8-3647-8B7B-B16F48A8EA71}" type="datetimeFigureOut">
              <a:rPr kumimoji="1" lang="zh-TW" altLang="en-US" smtClean="0"/>
              <a:t>2022/5/5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51B9-27A9-BC4E-8959-0A5A445BE8E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1478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E2D0-BCF8-3647-8B7B-B16F48A8EA71}" type="datetimeFigureOut">
              <a:rPr kumimoji="1" lang="zh-TW" altLang="en-US" smtClean="0"/>
              <a:t>2022/5/5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51B9-27A9-BC4E-8959-0A5A445BE8E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2015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E2D0-BCF8-3647-8B7B-B16F48A8EA71}" type="datetimeFigureOut">
              <a:rPr kumimoji="1" lang="zh-TW" altLang="en-US" smtClean="0"/>
              <a:t>2022/5/5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51B9-27A9-BC4E-8959-0A5A445BE8E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2427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E2D0-BCF8-3647-8B7B-B16F48A8EA71}" type="datetimeFigureOut">
              <a:rPr kumimoji="1" lang="zh-TW" altLang="en-US" smtClean="0"/>
              <a:t>2022/5/5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51B9-27A9-BC4E-8959-0A5A445BE8E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79282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E2D0-BCF8-3647-8B7B-B16F48A8EA71}" type="datetimeFigureOut">
              <a:rPr kumimoji="1" lang="zh-TW" altLang="en-US" smtClean="0"/>
              <a:t>2022/5/5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51B9-27A9-BC4E-8959-0A5A445BE8E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3647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E2D0-BCF8-3647-8B7B-B16F48A8EA71}" type="datetimeFigureOut">
              <a:rPr kumimoji="1" lang="zh-TW" altLang="en-US" smtClean="0"/>
              <a:t>2022/5/5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51B9-27A9-BC4E-8959-0A5A445BE8E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1825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E2D0-BCF8-3647-8B7B-B16F48A8EA71}" type="datetimeFigureOut">
              <a:rPr kumimoji="1" lang="zh-TW" altLang="en-US" smtClean="0"/>
              <a:t>2022/5/5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51B9-27A9-BC4E-8959-0A5A445BE8E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1332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7E2D0-BCF8-3647-8B7B-B16F48A8EA71}" type="datetimeFigureOut">
              <a:rPr kumimoji="1" lang="zh-TW" altLang="en-US" smtClean="0"/>
              <a:t>2022/5/5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351B9-27A9-BC4E-8959-0A5A445BE8E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729235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88C45B9-C36E-384A-9400-213C79F30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82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桌 的圖片&#10;&#10;自動產生的描述">
            <a:extLst>
              <a:ext uri="{FF2B5EF4-FFF2-40B4-BE49-F238E27FC236}">
                <a16:creationId xmlns:a16="http://schemas.microsoft.com/office/drawing/2014/main" id="{525925A4-3A5B-0F4E-9806-14030F4ED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02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桌 的圖片&#10;&#10;自動產生的描述">
            <a:extLst>
              <a:ext uri="{FF2B5EF4-FFF2-40B4-BE49-F238E27FC236}">
                <a16:creationId xmlns:a16="http://schemas.microsoft.com/office/drawing/2014/main" id="{21CDA4F8-6E5F-844F-A9D9-5D8310EEE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7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7785E6-D85A-E84A-B285-8D6E0FD31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48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標誌, 美工圖案, 向量圖形 的圖片&#10;&#10;自動產生的描述">
            <a:extLst>
              <a:ext uri="{FF2B5EF4-FFF2-40B4-BE49-F238E27FC236}">
                <a16:creationId xmlns:a16="http://schemas.microsoft.com/office/drawing/2014/main" id="{D423847E-DF23-4C48-A9BC-58474BA6C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11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AE9FFBF2-B620-BC4F-965F-2AC70C931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8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30D3CBB0-EDF4-2E4B-B57C-A3677946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70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C205CC1-BC7B-B844-9522-9F688070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98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55F5E8F-8D59-FE45-80D9-F109BAD6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67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31EAD16D-ECB5-0542-B3DD-7E77B1265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95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E12C1E3-CFAC-AB44-9C88-13ACAAF6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93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25B4AF4-EF25-544D-B456-29601D97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0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C6F4DD1-8BEF-DC41-90F6-5DE28B5DB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92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E065B39E-3928-0C42-8A2B-4F8AE95FC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33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A920D19A-C8E7-D144-94ED-FCC60CFCE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01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D3E9E257-4559-0D40-9FFD-5919D0E08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24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C716BCD-7F1B-284E-8BD9-953E44B6C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1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E5E9192-D972-FA47-8819-7711095E9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19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61972B3-E156-D744-AF8C-8E9B879C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5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6B991E7-B2C7-294A-BA77-2AF3EE82F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89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3D3178-5704-AD4B-933C-91D53084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09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3E28F5D-474F-F04C-ABAF-ACCD40218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46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EEAFFD2D-CB92-7244-A62A-FBCFF6520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80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C817BD-7E90-8741-BC83-4A32DDB0D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15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03F1263-DF4F-AF43-B5FB-F5F6AE49F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29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148E2914-2BE6-B14D-8A9A-0FA282ECC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732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F36BABD-C94C-DF45-B8D5-9F79030E3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02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4C28BBB1-9EED-0548-872C-CBC73AC29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982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桌 的圖片&#10;&#10;自動產生的描述">
            <a:extLst>
              <a:ext uri="{FF2B5EF4-FFF2-40B4-BE49-F238E27FC236}">
                <a16:creationId xmlns:a16="http://schemas.microsoft.com/office/drawing/2014/main" id="{3DFC10A5-656E-844A-BAF0-60BBF3C9D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414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2108D16C-D73E-6546-BE15-7BF3DB27A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47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82CFD41-DEFA-1E42-9A28-22E5A1F45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58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094792B-00F7-F04C-B853-506603ABE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91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美工圖案, 標誌, 向量圖形 的圖片&#10;&#10;自動產生的描述">
            <a:extLst>
              <a:ext uri="{FF2B5EF4-FFF2-40B4-BE49-F238E27FC236}">
                <a16:creationId xmlns:a16="http://schemas.microsoft.com/office/drawing/2014/main" id="{1B221D76-1E3B-DF43-B68F-A988F30F8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56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收據 的圖片&#10;&#10;自動產生的描述">
            <a:extLst>
              <a:ext uri="{FF2B5EF4-FFF2-40B4-BE49-F238E27FC236}">
                <a16:creationId xmlns:a16="http://schemas.microsoft.com/office/drawing/2014/main" id="{05DF01B5-0390-0640-96E5-53AB8E52D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66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B79F25-2723-AA4F-9DB7-6517DD9C6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49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45B9835-EBCF-9041-8B96-30A8CB346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84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36716290-8C40-E84F-B74E-42D2362C7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79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0</Words>
  <Application>Microsoft Office PowerPoint</Application>
  <PresentationFormat>寬螢幕</PresentationFormat>
  <Paragraphs>0</Paragraphs>
  <Slides>37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2" baseType="lpstr">
      <vt:lpstr>新細明體</vt:lpstr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RiO CHANG</dc:creator>
  <cp:lastModifiedBy>User</cp:lastModifiedBy>
  <cp:revision>22</cp:revision>
  <dcterms:created xsi:type="dcterms:W3CDTF">2022-04-18T03:08:03Z</dcterms:created>
  <dcterms:modified xsi:type="dcterms:W3CDTF">2022-05-05T06:35:45Z</dcterms:modified>
</cp:coreProperties>
</file>